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52"/>
  </p:notesMasterIdLst>
  <p:sldIdLst>
    <p:sldId id="256" r:id="rId4"/>
    <p:sldId id="257" r:id="rId5"/>
    <p:sldId id="299" r:id="rId6"/>
    <p:sldId id="258" r:id="rId7"/>
    <p:sldId id="259" r:id="rId8"/>
    <p:sldId id="294" r:id="rId9"/>
    <p:sldId id="264" r:id="rId10"/>
    <p:sldId id="265" r:id="rId11"/>
    <p:sldId id="296" r:id="rId12"/>
    <p:sldId id="303" r:id="rId13"/>
    <p:sldId id="295" r:id="rId14"/>
    <p:sldId id="301" r:id="rId15"/>
    <p:sldId id="300" r:id="rId16"/>
    <p:sldId id="297" r:id="rId17"/>
    <p:sldId id="298" r:id="rId18"/>
    <p:sldId id="302" r:id="rId19"/>
    <p:sldId id="260" r:id="rId20"/>
    <p:sldId id="261" r:id="rId21"/>
    <p:sldId id="262" r:id="rId22"/>
    <p:sldId id="263"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Lst>
  <p:sldSz cx="9144000" cy="5143500" type="screen16x9"/>
  <p:notesSz cx="6858000" cy="9144000"/>
  <p:embeddedFontLst>
    <p:embeddedFont>
      <p:font typeface="Amatic SC" panose="00000500000000000000" pitchFamily="2" charset="-79"/>
      <p:regular r:id="rId53"/>
      <p:bold r:id="rId54"/>
    </p:embeddedFont>
    <p:embeddedFont>
      <p:font typeface="Bree Serif" panose="020B0604020202020204" charset="0"/>
      <p:regular r:id="rId55"/>
    </p:embeddedFont>
    <p:embeddedFont>
      <p:font typeface="Calibri" panose="020F0502020204030204" pitchFamily="34" charset="0"/>
      <p:regular r:id="rId56"/>
      <p:bold r:id="rId57"/>
      <p:italic r:id="rId58"/>
      <p:boldItalic r:id="rId59"/>
    </p:embeddedFont>
    <p:embeddedFont>
      <p:font typeface="Didact Gothic" panose="020B0604020202020204" charset="0"/>
      <p:regular r:id="rId60"/>
    </p:embeddedFont>
    <p:embeddedFont>
      <p:font typeface="Monoton" panose="020B0604020202020204" charset="0"/>
      <p:regular r:id="rId61"/>
    </p:embeddedFont>
    <p:embeddedFont>
      <p:font typeface="Proxima Nova" panose="020B0604020202020204" charset="0"/>
      <p:regular r:id="rId62"/>
      <p:bold r:id="rId63"/>
      <p:italic r:id="rId64"/>
      <p:boldItalic r:id="rId65"/>
    </p:embeddedFont>
    <p:embeddedFont>
      <p:font typeface="Proxima Nova Semibold" panose="020B0604020202020204" charset="0"/>
      <p:regular r:id="rId66"/>
      <p:bold r:id="rId67"/>
      <p:boldItalic r:id="rId68"/>
    </p:embeddedFont>
    <p:embeddedFont>
      <p:font typeface="Roboto Black" panose="02000000000000000000" pitchFamily="2" charset="0"/>
      <p:bold r:id="rId69"/>
      <p:boldItalic r:id="rId70"/>
    </p:embeddedFont>
    <p:embeddedFont>
      <p:font typeface="Roboto Light" panose="02000000000000000000" pitchFamily="2" charset="0"/>
      <p:regular r:id="rId71"/>
      <p:bold r:id="rId72"/>
      <p:italic r:id="rId73"/>
      <p:boldItalic r:id="rId74"/>
    </p:embeddedFont>
    <p:embeddedFont>
      <p:font typeface="Roboto Medium" panose="02000000000000000000" pitchFamily="2" charset="0"/>
      <p:regular r:id="rId75"/>
      <p:bold r:id="rId76"/>
      <p:italic r:id="rId77"/>
      <p:boldItalic r:id="rId78"/>
    </p:embeddedFont>
    <p:embeddedFont>
      <p:font typeface="Roboto Mono Regular" panose="020B0604020202020204" charset="0"/>
      <p:regular r:id="rId79"/>
      <p:bold r:id="rId80"/>
      <p:italic r:id="rId81"/>
      <p:boldItalic r:id="rId82"/>
    </p:embeddedFont>
    <p:embeddedFont>
      <p:font typeface="Roboto Thin" panose="02000000000000000000" pitchFamily="2"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E91BED-8B4D-4491-8F36-156F7142905D}">
  <a:tblStyle styleId="{57E91BED-8B4D-4491-8F36-156F7142905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97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font" Target="fonts/font16.fntdata"/><Relationship Id="rId76" Type="http://schemas.openxmlformats.org/officeDocument/2006/relationships/font" Target="fonts/font24.fntdata"/><Relationship Id="rId84" Type="http://schemas.openxmlformats.org/officeDocument/2006/relationships/font" Target="fonts/font32.fntdata"/><Relationship Id="rId89"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font" Target="fonts/font19.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font" Target="fonts/font22.fntdata"/><Relationship Id="rId79" Type="http://schemas.openxmlformats.org/officeDocument/2006/relationships/font" Target="fonts/font27.fntdata"/><Relationship Id="rId87"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font" Target="fonts/font9.fntdata"/><Relationship Id="rId82" Type="http://schemas.openxmlformats.org/officeDocument/2006/relationships/font" Target="fonts/font30.fntdata"/><Relationship Id="rId90" Type="http://schemas.openxmlformats.org/officeDocument/2006/relationships/tableStyles" Target="tableStyles.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font" Target="fonts/font25.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20.fntdata"/><Relationship Id="rId80" Type="http://schemas.openxmlformats.org/officeDocument/2006/relationships/font" Target="fonts/font28.fntdata"/><Relationship Id="rId85" Type="http://schemas.openxmlformats.org/officeDocument/2006/relationships/font" Target="fonts/font33.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font" Target="fonts/font23.fntdata"/><Relationship Id="rId83" Type="http://schemas.openxmlformats.org/officeDocument/2006/relationships/font" Target="fonts/font31.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5.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font" Target="fonts/font26.fntdata"/><Relationship Id="rId81" Type="http://schemas.openxmlformats.org/officeDocument/2006/relationships/font" Target="fonts/font29.fntdata"/><Relationship Id="rId86" Type="http://schemas.openxmlformats.org/officeDocument/2006/relationships/font" Target="fonts/font34.fntdata"/></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A8397F-BC5D-49AE-B7A9-79C8E41DAB6F}" type="doc">
      <dgm:prSet loTypeId="urn:microsoft.com/office/officeart/2005/8/layout/hierarchy3" loCatId="hierarchy" qsTypeId="urn:microsoft.com/office/officeart/2005/8/quickstyle/simple1" qsCatId="simple" csTypeId="urn:microsoft.com/office/officeart/2005/8/colors/accent1_4" csCatId="accent1" phldr="1"/>
      <dgm:spPr/>
      <dgm:t>
        <a:bodyPr/>
        <a:lstStyle/>
        <a:p>
          <a:endParaRPr lang="es-ES"/>
        </a:p>
      </dgm:t>
    </dgm:pt>
    <dgm:pt modelId="{CF84F709-EA4E-4C91-8035-52A798A71081}">
      <dgm:prSet phldrT="[Texto]"/>
      <dgm:spPr/>
      <dgm:t>
        <a:bodyPr/>
        <a:lstStyle/>
        <a:p>
          <a:r>
            <a:rPr lang="es-ES" dirty="0"/>
            <a:t>Web Audio API</a:t>
          </a:r>
        </a:p>
      </dgm:t>
    </dgm:pt>
    <dgm:pt modelId="{6465569B-0F90-424E-8CB7-3316CEBC1DF6}" type="parTrans" cxnId="{BE8788D7-F285-4648-BC65-195CE8003496}">
      <dgm:prSet/>
      <dgm:spPr/>
      <dgm:t>
        <a:bodyPr/>
        <a:lstStyle/>
        <a:p>
          <a:endParaRPr lang="es-ES"/>
        </a:p>
      </dgm:t>
    </dgm:pt>
    <dgm:pt modelId="{BEA2FDBD-EEC5-462A-93BB-244792D95E3D}" type="sibTrans" cxnId="{BE8788D7-F285-4648-BC65-195CE8003496}">
      <dgm:prSet/>
      <dgm:spPr/>
      <dgm:t>
        <a:bodyPr/>
        <a:lstStyle/>
        <a:p>
          <a:endParaRPr lang="es-ES"/>
        </a:p>
      </dgm:t>
    </dgm:pt>
    <dgm:pt modelId="{1B34B690-23F3-405E-B80C-39A66DAA1CAA}">
      <dgm:prSet phldrT="[Texto]"/>
      <dgm:spPr/>
      <dgm:t>
        <a:bodyPr/>
        <a:lstStyle/>
        <a:p>
          <a:r>
            <a:rPr lang="es-ES" dirty="0" err="1"/>
            <a:t>Context</a:t>
          </a:r>
          <a:r>
            <a:rPr lang="es-ES" dirty="0"/>
            <a:t>()</a:t>
          </a:r>
        </a:p>
      </dgm:t>
    </dgm:pt>
    <dgm:pt modelId="{262AB7F5-A2A3-48D3-A2CA-A19E78A860B0}" type="parTrans" cxnId="{DF51B7F5-B20A-4015-AA59-E3DB7E6A58D9}">
      <dgm:prSet/>
      <dgm:spPr/>
      <dgm:t>
        <a:bodyPr/>
        <a:lstStyle/>
        <a:p>
          <a:endParaRPr lang="es-ES"/>
        </a:p>
      </dgm:t>
    </dgm:pt>
    <dgm:pt modelId="{40A10D5A-97AC-46F8-B2FB-08780DFCA7E7}" type="sibTrans" cxnId="{DF51B7F5-B20A-4015-AA59-E3DB7E6A58D9}">
      <dgm:prSet/>
      <dgm:spPr/>
      <dgm:t>
        <a:bodyPr/>
        <a:lstStyle/>
        <a:p>
          <a:endParaRPr lang="es-ES"/>
        </a:p>
      </dgm:t>
    </dgm:pt>
    <dgm:pt modelId="{76164E11-5CE4-495B-A3AC-E1F5BDE5FCF2}">
      <dgm:prSet phldrT="[Texto]"/>
      <dgm:spPr/>
      <dgm:t>
        <a:bodyPr/>
        <a:lstStyle/>
        <a:p>
          <a:r>
            <a:rPr lang="es-ES" dirty="0" err="1"/>
            <a:t>Transport</a:t>
          </a:r>
          <a:r>
            <a:rPr lang="es-ES" dirty="0"/>
            <a:t>()</a:t>
          </a:r>
        </a:p>
      </dgm:t>
    </dgm:pt>
    <dgm:pt modelId="{48061B07-7A02-43BD-8126-38CFF63A3FE0}" type="parTrans" cxnId="{017B3B4B-B22F-4A14-921C-DF58E44363D2}">
      <dgm:prSet/>
      <dgm:spPr/>
      <dgm:t>
        <a:bodyPr/>
        <a:lstStyle/>
        <a:p>
          <a:endParaRPr lang="es-ES"/>
        </a:p>
      </dgm:t>
    </dgm:pt>
    <dgm:pt modelId="{9752FAC2-7529-4A50-A0F5-A0873CA894A8}" type="sibTrans" cxnId="{017B3B4B-B22F-4A14-921C-DF58E44363D2}">
      <dgm:prSet/>
      <dgm:spPr/>
      <dgm:t>
        <a:bodyPr/>
        <a:lstStyle/>
        <a:p>
          <a:endParaRPr lang="es-ES"/>
        </a:p>
      </dgm:t>
    </dgm:pt>
    <dgm:pt modelId="{570655EE-1693-49D5-B89B-C59716C7F113}" type="pres">
      <dgm:prSet presAssocID="{B6A8397F-BC5D-49AE-B7A9-79C8E41DAB6F}" presName="diagram" presStyleCnt="0">
        <dgm:presLayoutVars>
          <dgm:chPref val="1"/>
          <dgm:dir/>
          <dgm:animOne val="branch"/>
          <dgm:animLvl val="lvl"/>
          <dgm:resizeHandles/>
        </dgm:presLayoutVars>
      </dgm:prSet>
      <dgm:spPr/>
    </dgm:pt>
    <dgm:pt modelId="{93915022-6234-4AEB-A86A-C089322C7DC3}" type="pres">
      <dgm:prSet presAssocID="{CF84F709-EA4E-4C91-8035-52A798A71081}" presName="root" presStyleCnt="0"/>
      <dgm:spPr/>
    </dgm:pt>
    <dgm:pt modelId="{64B93398-6105-40F2-8CBA-72F55EC4FF86}" type="pres">
      <dgm:prSet presAssocID="{CF84F709-EA4E-4C91-8035-52A798A71081}" presName="rootComposite" presStyleCnt="0"/>
      <dgm:spPr/>
    </dgm:pt>
    <dgm:pt modelId="{54D0609C-B984-4FBC-9DD6-D71A024D2026}" type="pres">
      <dgm:prSet presAssocID="{CF84F709-EA4E-4C91-8035-52A798A71081}" presName="rootText" presStyleLbl="node1" presStyleIdx="0" presStyleCnt="1"/>
      <dgm:spPr/>
    </dgm:pt>
    <dgm:pt modelId="{FB41CDDB-C531-48D4-BA12-3733C5360E49}" type="pres">
      <dgm:prSet presAssocID="{CF84F709-EA4E-4C91-8035-52A798A71081}" presName="rootConnector" presStyleLbl="node1" presStyleIdx="0" presStyleCnt="1"/>
      <dgm:spPr/>
    </dgm:pt>
    <dgm:pt modelId="{550AB0D4-7C1B-4F6E-A430-BE045954BF8D}" type="pres">
      <dgm:prSet presAssocID="{CF84F709-EA4E-4C91-8035-52A798A71081}" presName="childShape" presStyleCnt="0"/>
      <dgm:spPr/>
    </dgm:pt>
    <dgm:pt modelId="{3AF4738C-AC43-4D49-9CE0-B1C8BD4E59F8}" type="pres">
      <dgm:prSet presAssocID="{262AB7F5-A2A3-48D3-A2CA-A19E78A860B0}" presName="Name13" presStyleLbl="parChTrans1D2" presStyleIdx="0" presStyleCnt="2"/>
      <dgm:spPr/>
    </dgm:pt>
    <dgm:pt modelId="{CA56E098-09CE-44A7-B0A0-F912A4AE644D}" type="pres">
      <dgm:prSet presAssocID="{1B34B690-23F3-405E-B80C-39A66DAA1CAA}" presName="childText" presStyleLbl="bgAcc1" presStyleIdx="0" presStyleCnt="2" custLinFactNeighborX="25695" custLinFactNeighborY="0">
        <dgm:presLayoutVars>
          <dgm:bulletEnabled val="1"/>
        </dgm:presLayoutVars>
      </dgm:prSet>
      <dgm:spPr/>
    </dgm:pt>
    <dgm:pt modelId="{DAD3DEAB-64DC-499B-8244-D9015F431F3B}" type="pres">
      <dgm:prSet presAssocID="{48061B07-7A02-43BD-8126-38CFF63A3FE0}" presName="Name13" presStyleLbl="parChTrans1D2" presStyleIdx="1" presStyleCnt="2"/>
      <dgm:spPr/>
    </dgm:pt>
    <dgm:pt modelId="{DBF4D61C-29B0-4218-9349-762224349010}" type="pres">
      <dgm:prSet presAssocID="{76164E11-5CE4-495B-A3AC-E1F5BDE5FCF2}" presName="childText" presStyleLbl="bgAcc1" presStyleIdx="1" presStyleCnt="2" custLinFactNeighborX="11219" custLinFactNeighborY="1158">
        <dgm:presLayoutVars>
          <dgm:bulletEnabled val="1"/>
        </dgm:presLayoutVars>
      </dgm:prSet>
      <dgm:spPr/>
    </dgm:pt>
  </dgm:ptLst>
  <dgm:cxnLst>
    <dgm:cxn modelId="{21EE1608-B732-4C20-81A6-D863B2800E25}" type="presOf" srcId="{B6A8397F-BC5D-49AE-B7A9-79C8E41DAB6F}" destId="{570655EE-1693-49D5-B89B-C59716C7F113}" srcOrd="0" destOrd="0" presId="urn:microsoft.com/office/officeart/2005/8/layout/hierarchy3"/>
    <dgm:cxn modelId="{09AF155C-A024-4127-A5AA-F934756226FF}" type="presOf" srcId="{1B34B690-23F3-405E-B80C-39A66DAA1CAA}" destId="{CA56E098-09CE-44A7-B0A0-F912A4AE644D}" srcOrd="0" destOrd="0" presId="urn:microsoft.com/office/officeart/2005/8/layout/hierarchy3"/>
    <dgm:cxn modelId="{017B3B4B-B22F-4A14-921C-DF58E44363D2}" srcId="{CF84F709-EA4E-4C91-8035-52A798A71081}" destId="{76164E11-5CE4-495B-A3AC-E1F5BDE5FCF2}" srcOrd="1" destOrd="0" parTransId="{48061B07-7A02-43BD-8126-38CFF63A3FE0}" sibTransId="{9752FAC2-7529-4A50-A0F5-A0873CA894A8}"/>
    <dgm:cxn modelId="{AFAEA156-F4B8-4D2B-B183-62C1EA1C9C0A}" type="presOf" srcId="{76164E11-5CE4-495B-A3AC-E1F5BDE5FCF2}" destId="{DBF4D61C-29B0-4218-9349-762224349010}" srcOrd="0" destOrd="0" presId="urn:microsoft.com/office/officeart/2005/8/layout/hierarchy3"/>
    <dgm:cxn modelId="{A73D79A0-3F4A-49AE-A10C-65D6B8E56973}" type="presOf" srcId="{CF84F709-EA4E-4C91-8035-52A798A71081}" destId="{FB41CDDB-C531-48D4-BA12-3733C5360E49}" srcOrd="1" destOrd="0" presId="urn:microsoft.com/office/officeart/2005/8/layout/hierarchy3"/>
    <dgm:cxn modelId="{13F066A5-05EC-47A3-B010-4FCAD74FB71C}" type="presOf" srcId="{262AB7F5-A2A3-48D3-A2CA-A19E78A860B0}" destId="{3AF4738C-AC43-4D49-9CE0-B1C8BD4E59F8}" srcOrd="0" destOrd="0" presId="urn:microsoft.com/office/officeart/2005/8/layout/hierarchy3"/>
    <dgm:cxn modelId="{0EB576AF-B450-4D07-8F6E-3F8E7C033438}" type="presOf" srcId="{CF84F709-EA4E-4C91-8035-52A798A71081}" destId="{54D0609C-B984-4FBC-9DD6-D71A024D2026}" srcOrd="0" destOrd="0" presId="urn:microsoft.com/office/officeart/2005/8/layout/hierarchy3"/>
    <dgm:cxn modelId="{BE8788D7-F285-4648-BC65-195CE8003496}" srcId="{B6A8397F-BC5D-49AE-B7A9-79C8E41DAB6F}" destId="{CF84F709-EA4E-4C91-8035-52A798A71081}" srcOrd="0" destOrd="0" parTransId="{6465569B-0F90-424E-8CB7-3316CEBC1DF6}" sibTransId="{BEA2FDBD-EEC5-462A-93BB-244792D95E3D}"/>
    <dgm:cxn modelId="{E77CA6E3-E431-4C1B-978C-7651B61B800D}" type="presOf" srcId="{48061B07-7A02-43BD-8126-38CFF63A3FE0}" destId="{DAD3DEAB-64DC-499B-8244-D9015F431F3B}" srcOrd="0" destOrd="0" presId="urn:microsoft.com/office/officeart/2005/8/layout/hierarchy3"/>
    <dgm:cxn modelId="{DF51B7F5-B20A-4015-AA59-E3DB7E6A58D9}" srcId="{CF84F709-EA4E-4C91-8035-52A798A71081}" destId="{1B34B690-23F3-405E-B80C-39A66DAA1CAA}" srcOrd="0" destOrd="0" parTransId="{262AB7F5-A2A3-48D3-A2CA-A19E78A860B0}" sibTransId="{40A10D5A-97AC-46F8-B2FB-08780DFCA7E7}"/>
    <dgm:cxn modelId="{0DC8FB9F-4943-4B1B-9AEE-E640CEACF50F}" type="presParOf" srcId="{570655EE-1693-49D5-B89B-C59716C7F113}" destId="{93915022-6234-4AEB-A86A-C089322C7DC3}" srcOrd="0" destOrd="0" presId="urn:microsoft.com/office/officeart/2005/8/layout/hierarchy3"/>
    <dgm:cxn modelId="{44100EB5-E18B-4A26-99E8-8635A503AFB6}" type="presParOf" srcId="{93915022-6234-4AEB-A86A-C089322C7DC3}" destId="{64B93398-6105-40F2-8CBA-72F55EC4FF86}" srcOrd="0" destOrd="0" presId="urn:microsoft.com/office/officeart/2005/8/layout/hierarchy3"/>
    <dgm:cxn modelId="{F0C09CB2-8DEF-410B-96B1-5A680B79AFE8}" type="presParOf" srcId="{64B93398-6105-40F2-8CBA-72F55EC4FF86}" destId="{54D0609C-B984-4FBC-9DD6-D71A024D2026}" srcOrd="0" destOrd="0" presId="urn:microsoft.com/office/officeart/2005/8/layout/hierarchy3"/>
    <dgm:cxn modelId="{CC3D96F4-9E75-4F36-A320-AF4011E6B8E6}" type="presParOf" srcId="{64B93398-6105-40F2-8CBA-72F55EC4FF86}" destId="{FB41CDDB-C531-48D4-BA12-3733C5360E49}" srcOrd="1" destOrd="0" presId="urn:microsoft.com/office/officeart/2005/8/layout/hierarchy3"/>
    <dgm:cxn modelId="{B5ACC679-2D07-4CAA-A9E3-71B057644FAA}" type="presParOf" srcId="{93915022-6234-4AEB-A86A-C089322C7DC3}" destId="{550AB0D4-7C1B-4F6E-A430-BE045954BF8D}" srcOrd="1" destOrd="0" presId="urn:microsoft.com/office/officeart/2005/8/layout/hierarchy3"/>
    <dgm:cxn modelId="{9995D0A0-EA18-472B-B052-5B9DE631C4D3}" type="presParOf" srcId="{550AB0D4-7C1B-4F6E-A430-BE045954BF8D}" destId="{3AF4738C-AC43-4D49-9CE0-B1C8BD4E59F8}" srcOrd="0" destOrd="0" presId="urn:microsoft.com/office/officeart/2005/8/layout/hierarchy3"/>
    <dgm:cxn modelId="{D457E3E3-57ED-4686-B4CC-C8E2284C116D}" type="presParOf" srcId="{550AB0D4-7C1B-4F6E-A430-BE045954BF8D}" destId="{CA56E098-09CE-44A7-B0A0-F912A4AE644D}" srcOrd="1" destOrd="0" presId="urn:microsoft.com/office/officeart/2005/8/layout/hierarchy3"/>
    <dgm:cxn modelId="{8BF45E65-5A97-4C2B-86F9-66B673FB4129}" type="presParOf" srcId="{550AB0D4-7C1B-4F6E-A430-BE045954BF8D}" destId="{DAD3DEAB-64DC-499B-8244-D9015F431F3B}" srcOrd="2" destOrd="0" presId="urn:microsoft.com/office/officeart/2005/8/layout/hierarchy3"/>
    <dgm:cxn modelId="{4F3E46BD-B7EE-4CE0-9195-899683B6D8EF}" type="presParOf" srcId="{550AB0D4-7C1B-4F6E-A430-BE045954BF8D}" destId="{DBF4D61C-29B0-4218-9349-762224349010}"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62BCE8-4772-4642-9059-1FC921B7E92C}" type="doc">
      <dgm:prSet loTypeId="urn:microsoft.com/office/officeart/2005/8/layout/hProcess7" loCatId="process" qsTypeId="urn:microsoft.com/office/officeart/2005/8/quickstyle/simple1" qsCatId="simple" csTypeId="urn:microsoft.com/office/officeart/2005/8/colors/accent2_5" csCatId="accent2" phldr="1"/>
      <dgm:spPr/>
      <dgm:t>
        <a:bodyPr/>
        <a:lstStyle/>
        <a:p>
          <a:endParaRPr lang="es-ES"/>
        </a:p>
      </dgm:t>
    </dgm:pt>
    <dgm:pt modelId="{FD3DC678-8825-455F-B601-5CADF00E7FE7}">
      <dgm:prSet phldrT="[Texto]"/>
      <dgm:spPr/>
      <dgm:t>
        <a:bodyPr/>
        <a:lstStyle/>
        <a:p>
          <a:pPr algn="ctr"/>
          <a:r>
            <a:rPr lang="es-ES"/>
            <a:t>ToneAudioBuffers</a:t>
          </a:r>
          <a:endParaRPr lang="es-ES" dirty="0"/>
        </a:p>
      </dgm:t>
    </dgm:pt>
    <dgm:pt modelId="{C873BF40-DE4A-4349-A7FF-CE24B4FBB097}" type="parTrans" cxnId="{9385B6FA-CF76-4D3F-8974-1499E6FC678E}">
      <dgm:prSet/>
      <dgm:spPr/>
      <dgm:t>
        <a:bodyPr/>
        <a:lstStyle/>
        <a:p>
          <a:endParaRPr lang="es-ES"/>
        </a:p>
      </dgm:t>
    </dgm:pt>
    <dgm:pt modelId="{D79D2795-60FC-4352-B413-45F69156BBAF}" type="sibTrans" cxnId="{9385B6FA-CF76-4D3F-8974-1499E6FC678E}">
      <dgm:prSet/>
      <dgm:spPr/>
      <dgm:t>
        <a:bodyPr/>
        <a:lstStyle/>
        <a:p>
          <a:endParaRPr lang="es-ES"/>
        </a:p>
      </dgm:t>
    </dgm:pt>
    <dgm:pt modelId="{E7DEE077-1D69-4986-9DFA-7C2056AFA049}">
      <dgm:prSet phldrT="[Texto]"/>
      <dgm:spPr/>
      <dgm:t>
        <a:bodyPr anchor="ctr"/>
        <a:lstStyle/>
        <a:p>
          <a:r>
            <a:rPr lang="es-ES" dirty="0"/>
            <a:t>Kick.wav</a:t>
          </a:r>
        </a:p>
      </dgm:t>
    </dgm:pt>
    <dgm:pt modelId="{21B6CF00-1588-4F81-BE05-31F7A9E5E345}" type="parTrans" cxnId="{A6810BAB-8C1C-4F2E-A9F3-FB76DA00DD45}">
      <dgm:prSet/>
      <dgm:spPr/>
      <dgm:t>
        <a:bodyPr/>
        <a:lstStyle/>
        <a:p>
          <a:endParaRPr lang="es-ES"/>
        </a:p>
      </dgm:t>
    </dgm:pt>
    <dgm:pt modelId="{94399833-5230-4F8C-BC48-8CC1143E0E5C}" type="sibTrans" cxnId="{A6810BAB-8C1C-4F2E-A9F3-FB76DA00DD45}">
      <dgm:prSet/>
      <dgm:spPr/>
      <dgm:t>
        <a:bodyPr/>
        <a:lstStyle/>
        <a:p>
          <a:endParaRPr lang="es-ES"/>
        </a:p>
      </dgm:t>
    </dgm:pt>
    <dgm:pt modelId="{BD4ED8E1-D110-42A4-879F-48E68BB5E78E}">
      <dgm:prSet phldrT="[Texto]"/>
      <dgm:spPr/>
      <dgm:t>
        <a:bodyPr/>
        <a:lstStyle/>
        <a:p>
          <a:pPr algn="ctr"/>
          <a:r>
            <a:rPr lang="es-ES"/>
            <a:t>Player()</a:t>
          </a:r>
          <a:endParaRPr lang="es-ES" dirty="0"/>
        </a:p>
      </dgm:t>
    </dgm:pt>
    <dgm:pt modelId="{40B0EC0C-36B7-4BEE-B9B2-8E4A37A24CC2}" type="parTrans" cxnId="{09596862-9B8E-458A-A61A-D0F4CEAAA659}">
      <dgm:prSet/>
      <dgm:spPr/>
      <dgm:t>
        <a:bodyPr/>
        <a:lstStyle/>
        <a:p>
          <a:endParaRPr lang="es-ES"/>
        </a:p>
      </dgm:t>
    </dgm:pt>
    <dgm:pt modelId="{E68770DC-ECA7-4FF2-A740-9BC520B361F9}" type="sibTrans" cxnId="{09596862-9B8E-458A-A61A-D0F4CEAAA659}">
      <dgm:prSet/>
      <dgm:spPr/>
      <dgm:t>
        <a:bodyPr/>
        <a:lstStyle/>
        <a:p>
          <a:endParaRPr lang="es-ES"/>
        </a:p>
      </dgm:t>
    </dgm:pt>
    <dgm:pt modelId="{DA8C24BC-3C17-4CB9-9F59-9B8A43CF8AF7}">
      <dgm:prSet phldrT="[Texto]"/>
      <dgm:spPr/>
      <dgm:t>
        <a:bodyPr anchor="ctr"/>
        <a:lstStyle/>
        <a:p>
          <a:r>
            <a:rPr lang="es-ES" dirty="0"/>
            <a:t>.buffer cada </a:t>
          </a:r>
          <a:r>
            <a:rPr lang="es-ES" dirty="0" err="1"/>
            <a:t>ToneAudioBuffer</a:t>
          </a:r>
          <a:endParaRPr lang="es-ES" dirty="0"/>
        </a:p>
        <a:p>
          <a:r>
            <a:rPr lang="es-ES" dirty="0"/>
            <a:t>.</a:t>
          </a:r>
          <a:r>
            <a:rPr lang="es-ES" dirty="0" err="1"/>
            <a:t>toDestination</a:t>
          </a:r>
          <a:r>
            <a:rPr lang="es-ES" dirty="0"/>
            <a:t>()</a:t>
          </a:r>
        </a:p>
      </dgm:t>
    </dgm:pt>
    <dgm:pt modelId="{3AD80D40-933D-4CA9-B0E0-364AD5BC9782}" type="parTrans" cxnId="{63715BEA-FEC9-459A-B297-E9E44CDD55E4}">
      <dgm:prSet/>
      <dgm:spPr/>
      <dgm:t>
        <a:bodyPr/>
        <a:lstStyle/>
        <a:p>
          <a:endParaRPr lang="es-ES"/>
        </a:p>
      </dgm:t>
    </dgm:pt>
    <dgm:pt modelId="{0BE7D31D-1B70-4DB0-9B43-4322A3133E64}" type="sibTrans" cxnId="{63715BEA-FEC9-459A-B297-E9E44CDD55E4}">
      <dgm:prSet/>
      <dgm:spPr/>
      <dgm:t>
        <a:bodyPr/>
        <a:lstStyle/>
        <a:p>
          <a:endParaRPr lang="es-ES"/>
        </a:p>
      </dgm:t>
    </dgm:pt>
    <dgm:pt modelId="{51EC6833-78CA-4AF8-9C81-88B5C1525049}">
      <dgm:prSet phldrT="[Texto]"/>
      <dgm:spPr/>
      <dgm:t>
        <a:bodyPr/>
        <a:lstStyle/>
        <a:p>
          <a:pPr algn="ctr"/>
          <a:r>
            <a:rPr lang="es-ES"/>
            <a:t>Play()</a:t>
          </a:r>
          <a:endParaRPr lang="es-ES" dirty="0"/>
        </a:p>
      </dgm:t>
    </dgm:pt>
    <dgm:pt modelId="{B0E4482E-55D4-4231-B9D2-A81638EDF38B}" type="parTrans" cxnId="{EC776749-3D41-4B39-A3DE-11DC76989C91}">
      <dgm:prSet/>
      <dgm:spPr/>
      <dgm:t>
        <a:bodyPr/>
        <a:lstStyle/>
        <a:p>
          <a:endParaRPr lang="es-ES"/>
        </a:p>
      </dgm:t>
    </dgm:pt>
    <dgm:pt modelId="{5ECD415A-B486-4DAE-B5ED-89D28A6E4C38}" type="sibTrans" cxnId="{EC776749-3D41-4B39-A3DE-11DC76989C91}">
      <dgm:prSet/>
      <dgm:spPr/>
      <dgm:t>
        <a:bodyPr/>
        <a:lstStyle/>
        <a:p>
          <a:endParaRPr lang="es-ES"/>
        </a:p>
      </dgm:t>
    </dgm:pt>
    <dgm:pt modelId="{35C96B75-B503-4A41-A01D-190D5DA478EC}">
      <dgm:prSet phldrT="[Texto]"/>
      <dgm:spPr/>
      <dgm:t>
        <a:bodyPr anchor="ctr"/>
        <a:lstStyle/>
        <a:p>
          <a:r>
            <a:rPr lang="es-ES" dirty="0" err="1"/>
            <a:t>Tone.loaded</a:t>
          </a:r>
          <a:r>
            <a:rPr lang="es-ES" dirty="0"/>
            <a:t>()</a:t>
          </a:r>
        </a:p>
        <a:p>
          <a:r>
            <a:rPr lang="es-ES" dirty="0" err="1"/>
            <a:t>scheduleRepeat</a:t>
          </a:r>
          <a:r>
            <a:rPr lang="es-ES" dirty="0"/>
            <a:t>(t)</a:t>
          </a:r>
        </a:p>
        <a:p>
          <a:r>
            <a:rPr lang="es-ES" dirty="0" err="1"/>
            <a:t>Draw.schedule</a:t>
          </a:r>
          <a:r>
            <a:rPr lang="es-ES" dirty="0"/>
            <a:t>()</a:t>
          </a:r>
        </a:p>
        <a:p>
          <a:r>
            <a:rPr lang="es-ES" dirty="0"/>
            <a:t>Player[i].</a:t>
          </a:r>
          <a:r>
            <a:rPr lang="es-ES" dirty="0" err="1"/>
            <a:t>start</a:t>
          </a:r>
          <a:r>
            <a:rPr lang="es-ES" dirty="0"/>
            <a:t>(“+0,1”)</a:t>
          </a:r>
        </a:p>
      </dgm:t>
    </dgm:pt>
    <dgm:pt modelId="{53D19FC5-6D8F-4CE7-8AB2-290D6848E6C9}" type="parTrans" cxnId="{A32381F4-8E04-4183-8909-079EA71BDD12}">
      <dgm:prSet/>
      <dgm:spPr/>
      <dgm:t>
        <a:bodyPr/>
        <a:lstStyle/>
        <a:p>
          <a:endParaRPr lang="es-ES"/>
        </a:p>
      </dgm:t>
    </dgm:pt>
    <dgm:pt modelId="{241838B0-E365-4365-A0E7-8D4F47E09B5C}" type="sibTrans" cxnId="{A32381F4-8E04-4183-8909-079EA71BDD12}">
      <dgm:prSet/>
      <dgm:spPr/>
      <dgm:t>
        <a:bodyPr/>
        <a:lstStyle/>
        <a:p>
          <a:endParaRPr lang="es-ES"/>
        </a:p>
      </dgm:t>
    </dgm:pt>
    <dgm:pt modelId="{C9A69E96-8D09-4781-8075-07456EAB1D26}">
      <dgm:prSet phldrT="[Texto]"/>
      <dgm:spPr/>
      <dgm:t>
        <a:bodyPr anchor="ctr"/>
        <a:lstStyle/>
        <a:p>
          <a:r>
            <a:rPr lang="es-ES" dirty="0"/>
            <a:t>Snare.wav</a:t>
          </a:r>
        </a:p>
      </dgm:t>
    </dgm:pt>
    <dgm:pt modelId="{26BDA085-4DB1-4021-A411-1FD94B956DD9}" type="parTrans" cxnId="{3B23A0F6-5391-4A26-ABBB-9DBBE5624FAD}">
      <dgm:prSet/>
      <dgm:spPr/>
      <dgm:t>
        <a:bodyPr/>
        <a:lstStyle/>
        <a:p>
          <a:endParaRPr lang="es-ES"/>
        </a:p>
      </dgm:t>
    </dgm:pt>
    <dgm:pt modelId="{44F108FC-E13A-47B7-87DA-B634072836A7}" type="sibTrans" cxnId="{3B23A0F6-5391-4A26-ABBB-9DBBE5624FAD}">
      <dgm:prSet/>
      <dgm:spPr/>
      <dgm:t>
        <a:bodyPr/>
        <a:lstStyle/>
        <a:p>
          <a:endParaRPr lang="es-ES"/>
        </a:p>
      </dgm:t>
    </dgm:pt>
    <dgm:pt modelId="{41B45A50-4325-4A90-946E-9CD16DA95FDA}">
      <dgm:prSet phldrT="[Texto]"/>
      <dgm:spPr/>
      <dgm:t>
        <a:bodyPr anchor="ctr"/>
        <a:lstStyle/>
        <a:p>
          <a:r>
            <a:rPr lang="es-ES" dirty="0"/>
            <a:t>Hihat.wav</a:t>
          </a:r>
        </a:p>
      </dgm:t>
    </dgm:pt>
    <dgm:pt modelId="{758C4518-3056-4F9E-AB5C-F869B473604B}" type="parTrans" cxnId="{AFAEE470-CF14-4D04-B946-368478B83778}">
      <dgm:prSet/>
      <dgm:spPr/>
      <dgm:t>
        <a:bodyPr/>
        <a:lstStyle/>
        <a:p>
          <a:endParaRPr lang="es-ES"/>
        </a:p>
      </dgm:t>
    </dgm:pt>
    <dgm:pt modelId="{D92BBC25-7F7A-4B21-BFA0-F401B4784D55}" type="sibTrans" cxnId="{AFAEE470-CF14-4D04-B946-368478B83778}">
      <dgm:prSet/>
      <dgm:spPr/>
      <dgm:t>
        <a:bodyPr/>
        <a:lstStyle/>
        <a:p>
          <a:endParaRPr lang="es-ES"/>
        </a:p>
      </dgm:t>
    </dgm:pt>
    <dgm:pt modelId="{00F5FD3C-F6D4-49D1-BA05-355389C0D9D1}">
      <dgm:prSet phldrT="[Texto]"/>
      <dgm:spPr/>
      <dgm:t>
        <a:bodyPr anchor="ctr"/>
        <a:lstStyle/>
        <a:p>
          <a:r>
            <a:rPr lang="es-ES" dirty="0"/>
            <a:t>Clap.wav</a:t>
          </a:r>
        </a:p>
      </dgm:t>
    </dgm:pt>
    <dgm:pt modelId="{7468F230-E65A-4644-9CAF-0A58D8507D26}" type="parTrans" cxnId="{46576E43-5869-4D6B-A009-98300B028656}">
      <dgm:prSet/>
      <dgm:spPr/>
      <dgm:t>
        <a:bodyPr/>
        <a:lstStyle/>
        <a:p>
          <a:endParaRPr lang="es-ES"/>
        </a:p>
      </dgm:t>
    </dgm:pt>
    <dgm:pt modelId="{F1850E2E-946D-4B69-9721-C1006D199CFE}" type="sibTrans" cxnId="{46576E43-5869-4D6B-A009-98300B028656}">
      <dgm:prSet/>
      <dgm:spPr/>
      <dgm:t>
        <a:bodyPr/>
        <a:lstStyle/>
        <a:p>
          <a:endParaRPr lang="es-ES"/>
        </a:p>
      </dgm:t>
    </dgm:pt>
    <dgm:pt modelId="{7D60DECE-943C-4B6B-8AD2-4611C858E21A}" type="pres">
      <dgm:prSet presAssocID="{8E62BCE8-4772-4642-9059-1FC921B7E92C}" presName="Name0" presStyleCnt="0">
        <dgm:presLayoutVars>
          <dgm:dir/>
          <dgm:animLvl val="lvl"/>
          <dgm:resizeHandles val="exact"/>
        </dgm:presLayoutVars>
      </dgm:prSet>
      <dgm:spPr/>
    </dgm:pt>
    <dgm:pt modelId="{3BBD5362-F05A-496D-A085-5A2AB075CC4F}" type="pres">
      <dgm:prSet presAssocID="{FD3DC678-8825-455F-B601-5CADF00E7FE7}" presName="compositeNode" presStyleCnt="0">
        <dgm:presLayoutVars>
          <dgm:bulletEnabled val="1"/>
        </dgm:presLayoutVars>
      </dgm:prSet>
      <dgm:spPr/>
    </dgm:pt>
    <dgm:pt modelId="{EA4FA3FE-38C3-400E-BCB5-0241BA3208E7}" type="pres">
      <dgm:prSet presAssocID="{FD3DC678-8825-455F-B601-5CADF00E7FE7}" presName="bgRect" presStyleLbl="node1" presStyleIdx="0" presStyleCnt="3" custScaleY="110624"/>
      <dgm:spPr/>
    </dgm:pt>
    <dgm:pt modelId="{A9BCC501-FFD8-47D0-ABEA-B2A589CA2370}" type="pres">
      <dgm:prSet presAssocID="{FD3DC678-8825-455F-B601-5CADF00E7FE7}" presName="parentNode" presStyleLbl="node1" presStyleIdx="0" presStyleCnt="3">
        <dgm:presLayoutVars>
          <dgm:chMax val="0"/>
          <dgm:bulletEnabled val="1"/>
        </dgm:presLayoutVars>
      </dgm:prSet>
      <dgm:spPr/>
    </dgm:pt>
    <dgm:pt modelId="{62220812-B46A-48FC-8F1C-4B69B7B6CA52}" type="pres">
      <dgm:prSet presAssocID="{FD3DC678-8825-455F-B601-5CADF00E7FE7}" presName="childNode" presStyleLbl="node1" presStyleIdx="0" presStyleCnt="3">
        <dgm:presLayoutVars>
          <dgm:bulletEnabled val="1"/>
        </dgm:presLayoutVars>
      </dgm:prSet>
      <dgm:spPr/>
    </dgm:pt>
    <dgm:pt modelId="{77E78A59-86F7-4E1A-971F-D9A53FD83F95}" type="pres">
      <dgm:prSet presAssocID="{D79D2795-60FC-4352-B413-45F69156BBAF}" presName="hSp" presStyleCnt="0"/>
      <dgm:spPr/>
    </dgm:pt>
    <dgm:pt modelId="{BAF29919-755E-4959-96BC-CA2560D0E056}" type="pres">
      <dgm:prSet presAssocID="{D79D2795-60FC-4352-B413-45F69156BBAF}" presName="vProcSp" presStyleCnt="0"/>
      <dgm:spPr/>
    </dgm:pt>
    <dgm:pt modelId="{D8DF71CB-FB18-401F-BC92-E509C99365F0}" type="pres">
      <dgm:prSet presAssocID="{D79D2795-60FC-4352-B413-45F69156BBAF}" presName="vSp1" presStyleCnt="0"/>
      <dgm:spPr/>
    </dgm:pt>
    <dgm:pt modelId="{84D80888-F973-4711-BFEF-3B5ED71E515B}" type="pres">
      <dgm:prSet presAssocID="{D79D2795-60FC-4352-B413-45F69156BBAF}" presName="simulatedConn" presStyleLbl="solidFgAcc1" presStyleIdx="0" presStyleCnt="2"/>
      <dgm:spPr/>
    </dgm:pt>
    <dgm:pt modelId="{ABAC5604-DC89-4C23-9C6F-0645D0593ADE}" type="pres">
      <dgm:prSet presAssocID="{D79D2795-60FC-4352-B413-45F69156BBAF}" presName="vSp2" presStyleCnt="0"/>
      <dgm:spPr/>
    </dgm:pt>
    <dgm:pt modelId="{A48DD06D-58C7-4A74-A9B5-6A872B7A4A53}" type="pres">
      <dgm:prSet presAssocID="{D79D2795-60FC-4352-B413-45F69156BBAF}" presName="sibTrans" presStyleCnt="0"/>
      <dgm:spPr/>
    </dgm:pt>
    <dgm:pt modelId="{71C7D6CD-256E-4967-A883-3000114147D7}" type="pres">
      <dgm:prSet presAssocID="{BD4ED8E1-D110-42A4-879F-48E68BB5E78E}" presName="compositeNode" presStyleCnt="0">
        <dgm:presLayoutVars>
          <dgm:bulletEnabled val="1"/>
        </dgm:presLayoutVars>
      </dgm:prSet>
      <dgm:spPr/>
    </dgm:pt>
    <dgm:pt modelId="{C1AC46CA-DDD9-4A18-868B-BC84B63D7093}" type="pres">
      <dgm:prSet presAssocID="{BD4ED8E1-D110-42A4-879F-48E68BB5E78E}" presName="bgRect" presStyleLbl="node1" presStyleIdx="1" presStyleCnt="3" custScaleY="110624"/>
      <dgm:spPr/>
    </dgm:pt>
    <dgm:pt modelId="{1A565D47-6F2E-4014-A388-FE3F0FF94BD6}" type="pres">
      <dgm:prSet presAssocID="{BD4ED8E1-D110-42A4-879F-48E68BB5E78E}" presName="parentNode" presStyleLbl="node1" presStyleIdx="1" presStyleCnt="3">
        <dgm:presLayoutVars>
          <dgm:chMax val="0"/>
          <dgm:bulletEnabled val="1"/>
        </dgm:presLayoutVars>
      </dgm:prSet>
      <dgm:spPr/>
    </dgm:pt>
    <dgm:pt modelId="{5BA7904E-17E9-402B-A0E3-D0ADC2E226A6}" type="pres">
      <dgm:prSet presAssocID="{BD4ED8E1-D110-42A4-879F-48E68BB5E78E}" presName="childNode" presStyleLbl="node1" presStyleIdx="1" presStyleCnt="3">
        <dgm:presLayoutVars>
          <dgm:bulletEnabled val="1"/>
        </dgm:presLayoutVars>
      </dgm:prSet>
      <dgm:spPr/>
    </dgm:pt>
    <dgm:pt modelId="{B95A83C5-55BC-4592-89DD-00F816C283C4}" type="pres">
      <dgm:prSet presAssocID="{E68770DC-ECA7-4FF2-A740-9BC520B361F9}" presName="hSp" presStyleCnt="0"/>
      <dgm:spPr/>
    </dgm:pt>
    <dgm:pt modelId="{C966D869-3DFE-4AA5-A077-CB8C4B2445FB}" type="pres">
      <dgm:prSet presAssocID="{E68770DC-ECA7-4FF2-A740-9BC520B361F9}" presName="vProcSp" presStyleCnt="0"/>
      <dgm:spPr/>
    </dgm:pt>
    <dgm:pt modelId="{251920EE-D921-4A13-826D-1B5E2A36B3BB}" type="pres">
      <dgm:prSet presAssocID="{E68770DC-ECA7-4FF2-A740-9BC520B361F9}" presName="vSp1" presStyleCnt="0"/>
      <dgm:spPr/>
    </dgm:pt>
    <dgm:pt modelId="{50BAD167-FD88-4D5F-AE6C-D2F1FAC1C05A}" type="pres">
      <dgm:prSet presAssocID="{E68770DC-ECA7-4FF2-A740-9BC520B361F9}" presName="simulatedConn" presStyleLbl="solidFgAcc1" presStyleIdx="1" presStyleCnt="2"/>
      <dgm:spPr/>
    </dgm:pt>
    <dgm:pt modelId="{995185B2-F761-4986-84EB-D67955DAFB9F}" type="pres">
      <dgm:prSet presAssocID="{E68770DC-ECA7-4FF2-A740-9BC520B361F9}" presName="vSp2" presStyleCnt="0"/>
      <dgm:spPr/>
    </dgm:pt>
    <dgm:pt modelId="{DF8A95D0-604C-487C-B32B-C9AD15523B28}" type="pres">
      <dgm:prSet presAssocID="{E68770DC-ECA7-4FF2-A740-9BC520B361F9}" presName="sibTrans" presStyleCnt="0"/>
      <dgm:spPr/>
    </dgm:pt>
    <dgm:pt modelId="{0FE58D64-E8B0-4B93-B231-AE270D6369F9}" type="pres">
      <dgm:prSet presAssocID="{51EC6833-78CA-4AF8-9C81-88B5C1525049}" presName="compositeNode" presStyleCnt="0">
        <dgm:presLayoutVars>
          <dgm:bulletEnabled val="1"/>
        </dgm:presLayoutVars>
      </dgm:prSet>
      <dgm:spPr/>
    </dgm:pt>
    <dgm:pt modelId="{25D059F0-5719-462E-AFD6-25F4AF98C42C}" type="pres">
      <dgm:prSet presAssocID="{51EC6833-78CA-4AF8-9C81-88B5C1525049}" presName="bgRect" presStyleLbl="node1" presStyleIdx="2" presStyleCnt="3" custScaleY="110624"/>
      <dgm:spPr/>
    </dgm:pt>
    <dgm:pt modelId="{099465CB-C74C-4C95-8DC1-62C1C62CC34D}" type="pres">
      <dgm:prSet presAssocID="{51EC6833-78CA-4AF8-9C81-88B5C1525049}" presName="parentNode" presStyleLbl="node1" presStyleIdx="2" presStyleCnt="3">
        <dgm:presLayoutVars>
          <dgm:chMax val="0"/>
          <dgm:bulletEnabled val="1"/>
        </dgm:presLayoutVars>
      </dgm:prSet>
      <dgm:spPr/>
    </dgm:pt>
    <dgm:pt modelId="{E3E5EAC7-EFDB-4E88-8282-6E65F986D0DB}" type="pres">
      <dgm:prSet presAssocID="{51EC6833-78CA-4AF8-9C81-88B5C1525049}" presName="childNode" presStyleLbl="node1" presStyleIdx="2" presStyleCnt="3">
        <dgm:presLayoutVars>
          <dgm:bulletEnabled val="1"/>
        </dgm:presLayoutVars>
      </dgm:prSet>
      <dgm:spPr/>
    </dgm:pt>
  </dgm:ptLst>
  <dgm:cxnLst>
    <dgm:cxn modelId="{6BEEC514-ED3C-40BE-B008-15DB099E3919}" type="presOf" srcId="{51EC6833-78CA-4AF8-9C81-88B5C1525049}" destId="{25D059F0-5719-462E-AFD6-25F4AF98C42C}" srcOrd="0" destOrd="0" presId="urn:microsoft.com/office/officeart/2005/8/layout/hProcess7"/>
    <dgm:cxn modelId="{3B54F82D-2700-4EE3-A4CA-D567B519EA26}" type="presOf" srcId="{E7DEE077-1D69-4986-9DFA-7C2056AFA049}" destId="{62220812-B46A-48FC-8F1C-4B69B7B6CA52}" srcOrd="0" destOrd="0" presId="urn:microsoft.com/office/officeart/2005/8/layout/hProcess7"/>
    <dgm:cxn modelId="{7FB80A60-6049-46EC-8F56-1AA37EBBC9A5}" type="presOf" srcId="{BD4ED8E1-D110-42A4-879F-48E68BB5E78E}" destId="{C1AC46CA-DDD9-4A18-868B-BC84B63D7093}" srcOrd="0" destOrd="0" presId="urn:microsoft.com/office/officeart/2005/8/layout/hProcess7"/>
    <dgm:cxn modelId="{09596862-9B8E-458A-A61A-D0F4CEAAA659}" srcId="{8E62BCE8-4772-4642-9059-1FC921B7E92C}" destId="{BD4ED8E1-D110-42A4-879F-48E68BB5E78E}" srcOrd="1" destOrd="0" parTransId="{40B0EC0C-36B7-4BEE-B9B2-8E4A37A24CC2}" sibTransId="{E68770DC-ECA7-4FF2-A740-9BC520B361F9}"/>
    <dgm:cxn modelId="{86944463-2CAC-4ED2-BE4F-8B3F740E7112}" type="presOf" srcId="{FD3DC678-8825-455F-B601-5CADF00E7FE7}" destId="{EA4FA3FE-38C3-400E-BCB5-0241BA3208E7}" srcOrd="0" destOrd="0" presId="urn:microsoft.com/office/officeart/2005/8/layout/hProcess7"/>
    <dgm:cxn modelId="{46576E43-5869-4D6B-A009-98300B028656}" srcId="{FD3DC678-8825-455F-B601-5CADF00E7FE7}" destId="{00F5FD3C-F6D4-49D1-BA05-355389C0D9D1}" srcOrd="3" destOrd="0" parTransId="{7468F230-E65A-4644-9CAF-0A58D8507D26}" sibTransId="{F1850E2E-946D-4B69-9721-C1006D199CFE}"/>
    <dgm:cxn modelId="{F359C464-826D-410C-A352-C486CC58C035}" type="presOf" srcId="{00F5FD3C-F6D4-49D1-BA05-355389C0D9D1}" destId="{62220812-B46A-48FC-8F1C-4B69B7B6CA52}" srcOrd="0" destOrd="3" presId="urn:microsoft.com/office/officeart/2005/8/layout/hProcess7"/>
    <dgm:cxn modelId="{EC776749-3D41-4B39-A3DE-11DC76989C91}" srcId="{8E62BCE8-4772-4642-9059-1FC921B7E92C}" destId="{51EC6833-78CA-4AF8-9C81-88B5C1525049}" srcOrd="2" destOrd="0" parTransId="{B0E4482E-55D4-4231-B9D2-A81638EDF38B}" sibTransId="{5ECD415A-B486-4DAE-B5ED-89D28A6E4C38}"/>
    <dgm:cxn modelId="{AFAEE470-CF14-4D04-B946-368478B83778}" srcId="{FD3DC678-8825-455F-B601-5CADF00E7FE7}" destId="{41B45A50-4325-4A90-946E-9CD16DA95FDA}" srcOrd="2" destOrd="0" parTransId="{758C4518-3056-4F9E-AB5C-F869B473604B}" sibTransId="{D92BBC25-7F7A-4B21-BFA0-F401B4784D55}"/>
    <dgm:cxn modelId="{56F0EE7F-B135-470D-B08E-F82D4C54B833}" type="presOf" srcId="{FD3DC678-8825-455F-B601-5CADF00E7FE7}" destId="{A9BCC501-FFD8-47D0-ABEA-B2A589CA2370}" srcOrd="1" destOrd="0" presId="urn:microsoft.com/office/officeart/2005/8/layout/hProcess7"/>
    <dgm:cxn modelId="{8A35DA9D-9FF8-4E6E-B0C9-8DC1DF331FE1}" type="presOf" srcId="{C9A69E96-8D09-4781-8075-07456EAB1D26}" destId="{62220812-B46A-48FC-8F1C-4B69B7B6CA52}" srcOrd="0" destOrd="1" presId="urn:microsoft.com/office/officeart/2005/8/layout/hProcess7"/>
    <dgm:cxn modelId="{A6810BAB-8C1C-4F2E-A9F3-FB76DA00DD45}" srcId="{FD3DC678-8825-455F-B601-5CADF00E7FE7}" destId="{E7DEE077-1D69-4986-9DFA-7C2056AFA049}" srcOrd="0" destOrd="0" parTransId="{21B6CF00-1588-4F81-BE05-31F7A9E5E345}" sibTransId="{94399833-5230-4F8C-BC48-8CC1143E0E5C}"/>
    <dgm:cxn modelId="{851FF4B2-5903-476E-8E27-A2CCC99C7182}" type="presOf" srcId="{35C96B75-B503-4A41-A01D-190D5DA478EC}" destId="{E3E5EAC7-EFDB-4E88-8282-6E65F986D0DB}" srcOrd="0" destOrd="0" presId="urn:microsoft.com/office/officeart/2005/8/layout/hProcess7"/>
    <dgm:cxn modelId="{6F5FF3BD-3258-4FC9-B652-7DB239FD5B8F}" type="presOf" srcId="{8E62BCE8-4772-4642-9059-1FC921B7E92C}" destId="{7D60DECE-943C-4B6B-8AD2-4611C858E21A}" srcOrd="0" destOrd="0" presId="urn:microsoft.com/office/officeart/2005/8/layout/hProcess7"/>
    <dgm:cxn modelId="{16CA86CE-E79E-4FF1-B3D7-9739DB1C81A5}" type="presOf" srcId="{DA8C24BC-3C17-4CB9-9F59-9B8A43CF8AF7}" destId="{5BA7904E-17E9-402B-A0E3-D0ADC2E226A6}" srcOrd="0" destOrd="0" presId="urn:microsoft.com/office/officeart/2005/8/layout/hProcess7"/>
    <dgm:cxn modelId="{79FF64D8-FCA7-4FAA-A1F8-43B020F14FB3}" type="presOf" srcId="{41B45A50-4325-4A90-946E-9CD16DA95FDA}" destId="{62220812-B46A-48FC-8F1C-4B69B7B6CA52}" srcOrd="0" destOrd="2" presId="urn:microsoft.com/office/officeart/2005/8/layout/hProcess7"/>
    <dgm:cxn modelId="{63715BEA-FEC9-459A-B297-E9E44CDD55E4}" srcId="{BD4ED8E1-D110-42A4-879F-48E68BB5E78E}" destId="{DA8C24BC-3C17-4CB9-9F59-9B8A43CF8AF7}" srcOrd="0" destOrd="0" parTransId="{3AD80D40-933D-4CA9-B0E0-364AD5BC9782}" sibTransId="{0BE7D31D-1B70-4DB0-9B43-4322A3133E64}"/>
    <dgm:cxn modelId="{FDA933EB-07F3-4F2F-9416-9B7A5CB4D13F}" type="presOf" srcId="{BD4ED8E1-D110-42A4-879F-48E68BB5E78E}" destId="{1A565D47-6F2E-4014-A388-FE3F0FF94BD6}" srcOrd="1" destOrd="0" presId="urn:microsoft.com/office/officeart/2005/8/layout/hProcess7"/>
    <dgm:cxn modelId="{52CE8BF2-A2A4-4D5D-9424-527BB28C3B47}" type="presOf" srcId="{51EC6833-78CA-4AF8-9C81-88B5C1525049}" destId="{099465CB-C74C-4C95-8DC1-62C1C62CC34D}" srcOrd="1" destOrd="0" presId="urn:microsoft.com/office/officeart/2005/8/layout/hProcess7"/>
    <dgm:cxn modelId="{A32381F4-8E04-4183-8909-079EA71BDD12}" srcId="{51EC6833-78CA-4AF8-9C81-88B5C1525049}" destId="{35C96B75-B503-4A41-A01D-190D5DA478EC}" srcOrd="0" destOrd="0" parTransId="{53D19FC5-6D8F-4CE7-8AB2-290D6848E6C9}" sibTransId="{241838B0-E365-4365-A0E7-8D4F47E09B5C}"/>
    <dgm:cxn modelId="{3B23A0F6-5391-4A26-ABBB-9DBBE5624FAD}" srcId="{FD3DC678-8825-455F-B601-5CADF00E7FE7}" destId="{C9A69E96-8D09-4781-8075-07456EAB1D26}" srcOrd="1" destOrd="0" parTransId="{26BDA085-4DB1-4021-A411-1FD94B956DD9}" sibTransId="{44F108FC-E13A-47B7-87DA-B634072836A7}"/>
    <dgm:cxn modelId="{9385B6FA-CF76-4D3F-8974-1499E6FC678E}" srcId="{8E62BCE8-4772-4642-9059-1FC921B7E92C}" destId="{FD3DC678-8825-455F-B601-5CADF00E7FE7}" srcOrd="0" destOrd="0" parTransId="{C873BF40-DE4A-4349-A7FF-CE24B4FBB097}" sibTransId="{D79D2795-60FC-4352-B413-45F69156BBAF}"/>
    <dgm:cxn modelId="{D6C3613C-5D48-4ED4-8C69-359488E92FFC}" type="presParOf" srcId="{7D60DECE-943C-4B6B-8AD2-4611C858E21A}" destId="{3BBD5362-F05A-496D-A085-5A2AB075CC4F}" srcOrd="0" destOrd="0" presId="urn:microsoft.com/office/officeart/2005/8/layout/hProcess7"/>
    <dgm:cxn modelId="{8EBD5E79-1A85-44E8-9EA4-93B021DE3635}" type="presParOf" srcId="{3BBD5362-F05A-496D-A085-5A2AB075CC4F}" destId="{EA4FA3FE-38C3-400E-BCB5-0241BA3208E7}" srcOrd="0" destOrd="0" presId="urn:microsoft.com/office/officeart/2005/8/layout/hProcess7"/>
    <dgm:cxn modelId="{4DE542FB-5ADF-4455-A11D-28EC99A0BC15}" type="presParOf" srcId="{3BBD5362-F05A-496D-A085-5A2AB075CC4F}" destId="{A9BCC501-FFD8-47D0-ABEA-B2A589CA2370}" srcOrd="1" destOrd="0" presId="urn:microsoft.com/office/officeart/2005/8/layout/hProcess7"/>
    <dgm:cxn modelId="{003077A1-141F-48BF-92E6-F357799E2F76}" type="presParOf" srcId="{3BBD5362-F05A-496D-A085-5A2AB075CC4F}" destId="{62220812-B46A-48FC-8F1C-4B69B7B6CA52}" srcOrd="2" destOrd="0" presId="urn:microsoft.com/office/officeart/2005/8/layout/hProcess7"/>
    <dgm:cxn modelId="{7BADDC69-9769-4205-AA15-95A496038F2F}" type="presParOf" srcId="{7D60DECE-943C-4B6B-8AD2-4611C858E21A}" destId="{77E78A59-86F7-4E1A-971F-D9A53FD83F95}" srcOrd="1" destOrd="0" presId="urn:microsoft.com/office/officeart/2005/8/layout/hProcess7"/>
    <dgm:cxn modelId="{D8AEEF18-9D00-472D-9CC8-5B71077398C6}" type="presParOf" srcId="{7D60DECE-943C-4B6B-8AD2-4611C858E21A}" destId="{BAF29919-755E-4959-96BC-CA2560D0E056}" srcOrd="2" destOrd="0" presId="urn:microsoft.com/office/officeart/2005/8/layout/hProcess7"/>
    <dgm:cxn modelId="{2A780525-0AB1-435C-8AD3-B711D21A3C54}" type="presParOf" srcId="{BAF29919-755E-4959-96BC-CA2560D0E056}" destId="{D8DF71CB-FB18-401F-BC92-E509C99365F0}" srcOrd="0" destOrd="0" presId="urn:microsoft.com/office/officeart/2005/8/layout/hProcess7"/>
    <dgm:cxn modelId="{7BADF91B-9C83-464E-AEE7-4E25AF60A879}" type="presParOf" srcId="{BAF29919-755E-4959-96BC-CA2560D0E056}" destId="{84D80888-F973-4711-BFEF-3B5ED71E515B}" srcOrd="1" destOrd="0" presId="urn:microsoft.com/office/officeart/2005/8/layout/hProcess7"/>
    <dgm:cxn modelId="{7D30B632-D018-480E-9518-952963F8E742}" type="presParOf" srcId="{BAF29919-755E-4959-96BC-CA2560D0E056}" destId="{ABAC5604-DC89-4C23-9C6F-0645D0593ADE}" srcOrd="2" destOrd="0" presId="urn:microsoft.com/office/officeart/2005/8/layout/hProcess7"/>
    <dgm:cxn modelId="{0A25DDBC-EA9F-4BA6-A47C-EC1455AFF8AE}" type="presParOf" srcId="{7D60DECE-943C-4B6B-8AD2-4611C858E21A}" destId="{A48DD06D-58C7-4A74-A9B5-6A872B7A4A53}" srcOrd="3" destOrd="0" presId="urn:microsoft.com/office/officeart/2005/8/layout/hProcess7"/>
    <dgm:cxn modelId="{E9DD01C0-858B-4285-9268-1468D1E5DEF5}" type="presParOf" srcId="{7D60DECE-943C-4B6B-8AD2-4611C858E21A}" destId="{71C7D6CD-256E-4967-A883-3000114147D7}" srcOrd="4" destOrd="0" presId="urn:microsoft.com/office/officeart/2005/8/layout/hProcess7"/>
    <dgm:cxn modelId="{4299CC94-5FA4-4FCD-9096-74B322E6D146}" type="presParOf" srcId="{71C7D6CD-256E-4967-A883-3000114147D7}" destId="{C1AC46CA-DDD9-4A18-868B-BC84B63D7093}" srcOrd="0" destOrd="0" presId="urn:microsoft.com/office/officeart/2005/8/layout/hProcess7"/>
    <dgm:cxn modelId="{052D9E73-58D0-4CAE-93BB-04E95E1D6C6B}" type="presParOf" srcId="{71C7D6CD-256E-4967-A883-3000114147D7}" destId="{1A565D47-6F2E-4014-A388-FE3F0FF94BD6}" srcOrd="1" destOrd="0" presId="urn:microsoft.com/office/officeart/2005/8/layout/hProcess7"/>
    <dgm:cxn modelId="{1279530D-D9E1-43C4-8414-966F61CBFEC3}" type="presParOf" srcId="{71C7D6CD-256E-4967-A883-3000114147D7}" destId="{5BA7904E-17E9-402B-A0E3-D0ADC2E226A6}" srcOrd="2" destOrd="0" presId="urn:microsoft.com/office/officeart/2005/8/layout/hProcess7"/>
    <dgm:cxn modelId="{4434F99E-3F4E-497F-8E17-DD20B775C39C}" type="presParOf" srcId="{7D60DECE-943C-4B6B-8AD2-4611C858E21A}" destId="{B95A83C5-55BC-4592-89DD-00F816C283C4}" srcOrd="5" destOrd="0" presId="urn:microsoft.com/office/officeart/2005/8/layout/hProcess7"/>
    <dgm:cxn modelId="{C5E4764B-8E37-402B-A186-3A880B1F5D6C}" type="presParOf" srcId="{7D60DECE-943C-4B6B-8AD2-4611C858E21A}" destId="{C966D869-3DFE-4AA5-A077-CB8C4B2445FB}" srcOrd="6" destOrd="0" presId="urn:microsoft.com/office/officeart/2005/8/layout/hProcess7"/>
    <dgm:cxn modelId="{F8E4AFCC-CD74-401C-81A8-449C264FE766}" type="presParOf" srcId="{C966D869-3DFE-4AA5-A077-CB8C4B2445FB}" destId="{251920EE-D921-4A13-826D-1B5E2A36B3BB}" srcOrd="0" destOrd="0" presId="urn:microsoft.com/office/officeart/2005/8/layout/hProcess7"/>
    <dgm:cxn modelId="{3E7D3DF6-C31D-4737-96C2-85643096AED2}" type="presParOf" srcId="{C966D869-3DFE-4AA5-A077-CB8C4B2445FB}" destId="{50BAD167-FD88-4D5F-AE6C-D2F1FAC1C05A}" srcOrd="1" destOrd="0" presId="urn:microsoft.com/office/officeart/2005/8/layout/hProcess7"/>
    <dgm:cxn modelId="{EA797BA8-0E36-40C7-B44F-33F8985B7C0C}" type="presParOf" srcId="{C966D869-3DFE-4AA5-A077-CB8C4B2445FB}" destId="{995185B2-F761-4986-84EB-D67955DAFB9F}" srcOrd="2" destOrd="0" presId="urn:microsoft.com/office/officeart/2005/8/layout/hProcess7"/>
    <dgm:cxn modelId="{3EECEB96-54F1-4F28-840E-89185FF01151}" type="presParOf" srcId="{7D60DECE-943C-4B6B-8AD2-4611C858E21A}" destId="{DF8A95D0-604C-487C-B32B-C9AD15523B28}" srcOrd="7" destOrd="0" presId="urn:microsoft.com/office/officeart/2005/8/layout/hProcess7"/>
    <dgm:cxn modelId="{2234233C-FE24-43CA-B068-D74C9C6E9F10}" type="presParOf" srcId="{7D60DECE-943C-4B6B-8AD2-4611C858E21A}" destId="{0FE58D64-E8B0-4B93-B231-AE270D6369F9}" srcOrd="8" destOrd="0" presId="urn:microsoft.com/office/officeart/2005/8/layout/hProcess7"/>
    <dgm:cxn modelId="{8D3C8D07-DE19-4602-B8D0-91ECBA4BEE85}" type="presParOf" srcId="{0FE58D64-E8B0-4B93-B231-AE270D6369F9}" destId="{25D059F0-5719-462E-AFD6-25F4AF98C42C}" srcOrd="0" destOrd="0" presId="urn:microsoft.com/office/officeart/2005/8/layout/hProcess7"/>
    <dgm:cxn modelId="{6025AA71-CD85-497D-865B-0805A180F7EE}" type="presParOf" srcId="{0FE58D64-E8B0-4B93-B231-AE270D6369F9}" destId="{099465CB-C74C-4C95-8DC1-62C1C62CC34D}" srcOrd="1" destOrd="0" presId="urn:microsoft.com/office/officeart/2005/8/layout/hProcess7"/>
    <dgm:cxn modelId="{8024E56C-E3EB-4B20-AB16-068F48516945}" type="presParOf" srcId="{0FE58D64-E8B0-4B93-B231-AE270D6369F9}" destId="{E3E5EAC7-EFDB-4E88-8282-6E65F986D0DB}"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70EFC3-2511-4EAE-BF86-13CC0C2C3C43}" type="doc">
      <dgm:prSet loTypeId="urn:microsoft.com/office/officeart/2005/8/layout/cycle8" loCatId="cycle" qsTypeId="urn:microsoft.com/office/officeart/2005/8/quickstyle/simple1" qsCatId="simple" csTypeId="urn:microsoft.com/office/officeart/2005/8/colors/accent2_4" csCatId="accent2" phldr="1"/>
      <dgm:spPr/>
    </dgm:pt>
    <dgm:pt modelId="{18455506-2B9E-4E5C-9925-BE57EBE4C840}">
      <dgm:prSet phldrT="[Texto]" custT="1"/>
      <dgm:spPr/>
      <dgm:t>
        <a:bodyPr/>
        <a:lstStyle/>
        <a:p>
          <a:r>
            <a:rPr lang="es-ES" sz="1600" dirty="0"/>
            <a:t>ID?</a:t>
          </a:r>
        </a:p>
      </dgm:t>
    </dgm:pt>
    <dgm:pt modelId="{676578AD-C184-4DCE-B6E6-75D7892A6593}" type="parTrans" cxnId="{1729882D-67A2-40A8-9B2D-8B0470AD3B9A}">
      <dgm:prSet/>
      <dgm:spPr/>
      <dgm:t>
        <a:bodyPr/>
        <a:lstStyle/>
        <a:p>
          <a:endParaRPr lang="es-ES"/>
        </a:p>
      </dgm:t>
    </dgm:pt>
    <dgm:pt modelId="{BBB4FE50-6A5C-4FC6-9611-094241FF2D29}" type="sibTrans" cxnId="{1729882D-67A2-40A8-9B2D-8B0470AD3B9A}">
      <dgm:prSet/>
      <dgm:spPr/>
      <dgm:t>
        <a:bodyPr/>
        <a:lstStyle/>
        <a:p>
          <a:endParaRPr lang="es-ES"/>
        </a:p>
      </dgm:t>
    </dgm:pt>
    <dgm:pt modelId="{5B17E445-BB29-4683-82CE-A5AC8427C529}">
      <dgm:prSet phldrT="[Texto]" custT="1"/>
      <dgm:spPr/>
      <dgm:t>
        <a:bodyPr anchor="ctr"/>
        <a:lstStyle/>
        <a:p>
          <a:pPr algn="l"/>
          <a:r>
            <a:rPr lang="es-ES" sz="1400" dirty="0" err="1"/>
            <a:t>getTrack</a:t>
          </a:r>
          <a:r>
            <a:rPr lang="es-ES" sz="1400" dirty="0"/>
            <a:t>()</a:t>
          </a:r>
        </a:p>
      </dgm:t>
    </dgm:pt>
    <dgm:pt modelId="{14F8501B-9DB9-4888-A747-905AD9444A0D}" type="parTrans" cxnId="{43A976C2-1529-4858-8086-E9514BEB0DA5}">
      <dgm:prSet/>
      <dgm:spPr/>
      <dgm:t>
        <a:bodyPr/>
        <a:lstStyle/>
        <a:p>
          <a:endParaRPr lang="es-ES"/>
        </a:p>
      </dgm:t>
    </dgm:pt>
    <dgm:pt modelId="{44EBADA1-CE36-4A65-B7F0-05D1DDA792D6}" type="sibTrans" cxnId="{43A976C2-1529-4858-8086-E9514BEB0DA5}">
      <dgm:prSet/>
      <dgm:spPr/>
      <dgm:t>
        <a:bodyPr/>
        <a:lstStyle/>
        <a:p>
          <a:endParaRPr lang="es-ES"/>
        </a:p>
      </dgm:t>
    </dgm:pt>
    <dgm:pt modelId="{769DE1DA-8A91-4A67-BE69-5021C79879E0}">
      <dgm:prSet phldrT="[Texto]" custT="1"/>
      <dgm:spPr/>
      <dgm:t>
        <a:bodyPr/>
        <a:lstStyle/>
        <a:p>
          <a:r>
            <a:rPr lang="es-ES" sz="1200" dirty="0" err="1"/>
            <a:t>leerTrack</a:t>
          </a:r>
          <a:r>
            <a:rPr lang="es-ES" sz="1200" dirty="0"/>
            <a:t>()</a:t>
          </a:r>
        </a:p>
      </dgm:t>
    </dgm:pt>
    <dgm:pt modelId="{96344C4A-BD4A-4C49-BF02-C6A2936AF736}" type="parTrans" cxnId="{CB2181F1-BA72-4EBA-B4BB-ADF7239D4F1D}">
      <dgm:prSet/>
      <dgm:spPr/>
      <dgm:t>
        <a:bodyPr/>
        <a:lstStyle/>
        <a:p>
          <a:endParaRPr lang="es-ES"/>
        </a:p>
      </dgm:t>
    </dgm:pt>
    <dgm:pt modelId="{08698CF9-A72F-4ABD-B8D6-23183835379E}" type="sibTrans" cxnId="{CB2181F1-BA72-4EBA-B4BB-ADF7239D4F1D}">
      <dgm:prSet/>
      <dgm:spPr/>
      <dgm:t>
        <a:bodyPr/>
        <a:lstStyle/>
        <a:p>
          <a:endParaRPr lang="es-ES"/>
        </a:p>
      </dgm:t>
    </dgm:pt>
    <dgm:pt modelId="{94899864-EEBC-4AF8-AC73-094578F9F2F3}">
      <dgm:prSet phldrT="[Texto]" custT="1"/>
      <dgm:spPr/>
      <dgm:t>
        <a:bodyPr/>
        <a:lstStyle/>
        <a:p>
          <a:r>
            <a:rPr lang="es-ES" sz="1050" dirty="0" err="1"/>
            <a:t>URLsearchParams</a:t>
          </a:r>
          <a:endParaRPr lang="es-ES" sz="1050" dirty="0"/>
        </a:p>
      </dgm:t>
    </dgm:pt>
    <dgm:pt modelId="{7ABBB368-B8F0-415E-A9FF-D1362D9CE586}" type="parTrans" cxnId="{85B2C12F-00F9-48EE-A372-559D262F5A72}">
      <dgm:prSet/>
      <dgm:spPr/>
      <dgm:t>
        <a:bodyPr/>
        <a:lstStyle/>
        <a:p>
          <a:endParaRPr lang="es-ES"/>
        </a:p>
      </dgm:t>
    </dgm:pt>
    <dgm:pt modelId="{D29C7380-7758-4314-8BA6-889C11153770}" type="sibTrans" cxnId="{85B2C12F-00F9-48EE-A372-559D262F5A72}">
      <dgm:prSet/>
      <dgm:spPr/>
      <dgm:t>
        <a:bodyPr/>
        <a:lstStyle/>
        <a:p>
          <a:endParaRPr lang="es-ES"/>
        </a:p>
      </dgm:t>
    </dgm:pt>
    <dgm:pt modelId="{16495E66-A59B-4037-9F75-67DD96C54920}">
      <dgm:prSet phldrT="[Texto]" custT="1"/>
      <dgm:spPr/>
      <dgm:t>
        <a:bodyPr anchor="ctr"/>
        <a:lstStyle/>
        <a:p>
          <a:pPr algn="l"/>
          <a:r>
            <a:rPr lang="es-ES" sz="1000" dirty="0" err="1"/>
            <a:t>tracks</a:t>
          </a:r>
          <a:r>
            <a:rPr lang="es-ES" sz="1000" dirty="0"/>
            <a:t>=</a:t>
          </a:r>
          <a:r>
            <a:rPr lang="es-ES" sz="1000" dirty="0" err="1"/>
            <a:t>JSON.parse</a:t>
          </a:r>
          <a:r>
            <a:rPr lang="es-ES" sz="1000" dirty="0"/>
            <a:t>(</a:t>
          </a:r>
          <a:r>
            <a:rPr lang="es-ES" sz="1000" dirty="0" err="1"/>
            <a:t>track</a:t>
          </a:r>
          <a:r>
            <a:rPr lang="es-ES" sz="1000" dirty="0"/>
            <a:t>)</a:t>
          </a:r>
        </a:p>
      </dgm:t>
    </dgm:pt>
    <dgm:pt modelId="{4103AE57-4D6E-426A-9078-0485F5D1FD7A}" type="parTrans" cxnId="{CD167ED3-2C8C-4711-8725-C0C8EDCC51FF}">
      <dgm:prSet/>
      <dgm:spPr/>
      <dgm:t>
        <a:bodyPr/>
        <a:lstStyle/>
        <a:p>
          <a:endParaRPr lang="es-ES"/>
        </a:p>
      </dgm:t>
    </dgm:pt>
    <dgm:pt modelId="{4C3FF4BF-C0F8-485E-861B-2A6735038C1A}" type="sibTrans" cxnId="{CD167ED3-2C8C-4711-8725-C0C8EDCC51FF}">
      <dgm:prSet/>
      <dgm:spPr/>
      <dgm:t>
        <a:bodyPr/>
        <a:lstStyle/>
        <a:p>
          <a:endParaRPr lang="es-ES"/>
        </a:p>
      </dgm:t>
    </dgm:pt>
    <dgm:pt modelId="{110913E6-770D-4ECC-B366-1CED5896F3CB}">
      <dgm:prSet phldrT="[Texto]" custT="1"/>
      <dgm:spPr/>
      <dgm:t>
        <a:bodyPr/>
        <a:lstStyle/>
        <a:p>
          <a:r>
            <a:rPr lang="es-ES" sz="1050" dirty="0" err="1"/>
            <a:t>getTrack</a:t>
          </a:r>
          <a:r>
            <a:rPr lang="es-ES" sz="1050" dirty="0"/>
            <a:t>()</a:t>
          </a:r>
        </a:p>
      </dgm:t>
    </dgm:pt>
    <dgm:pt modelId="{E7389DFA-0DE4-4C57-B691-BFCC0B7C7DE4}" type="parTrans" cxnId="{9D406EEE-9EF5-4111-855B-686624BC1DCF}">
      <dgm:prSet/>
      <dgm:spPr/>
      <dgm:t>
        <a:bodyPr/>
        <a:lstStyle/>
        <a:p>
          <a:endParaRPr lang="es-ES"/>
        </a:p>
      </dgm:t>
    </dgm:pt>
    <dgm:pt modelId="{69D11A15-9755-45F2-85F7-B1347699219F}" type="sibTrans" cxnId="{9D406EEE-9EF5-4111-855B-686624BC1DCF}">
      <dgm:prSet/>
      <dgm:spPr/>
      <dgm:t>
        <a:bodyPr/>
        <a:lstStyle/>
        <a:p>
          <a:endParaRPr lang="es-ES"/>
        </a:p>
      </dgm:t>
    </dgm:pt>
    <dgm:pt modelId="{92D23EA8-3874-40FA-B3A6-2365FFA5AF18}">
      <dgm:prSet phldrT="[Texto]" custT="1"/>
      <dgm:spPr/>
      <dgm:t>
        <a:bodyPr anchor="ctr"/>
        <a:lstStyle/>
        <a:p>
          <a:pPr algn="l"/>
          <a:r>
            <a:rPr lang="es-ES" sz="1000" dirty="0" err="1"/>
            <a:t>fetch</a:t>
          </a:r>
          <a:r>
            <a:rPr lang="es-ES" sz="1000" dirty="0"/>
            <a:t>(</a:t>
          </a:r>
          <a:r>
            <a:rPr lang="es-ES" sz="1000" dirty="0" err="1"/>
            <a:t>server.php</a:t>
          </a:r>
          <a:r>
            <a:rPr lang="es-ES" sz="1000" dirty="0"/>
            <a:t>).</a:t>
          </a:r>
          <a:r>
            <a:rPr lang="es-ES" sz="1000" dirty="0" err="1"/>
            <a:t>then</a:t>
          </a:r>
          <a:r>
            <a:rPr lang="es-ES" sz="1000" dirty="0"/>
            <a:t>(</a:t>
          </a:r>
          <a:r>
            <a:rPr lang="es-ES" sz="1000" dirty="0" err="1"/>
            <a:t>track</a:t>
          </a:r>
          <a:r>
            <a:rPr lang="es-ES" sz="1000" dirty="0"/>
            <a:t>)</a:t>
          </a:r>
        </a:p>
      </dgm:t>
    </dgm:pt>
    <dgm:pt modelId="{4EBE5811-32C3-456E-8FAF-2162BF47971F}" type="parTrans" cxnId="{241F3110-B01A-46A4-BCBE-B642DB15AA52}">
      <dgm:prSet/>
      <dgm:spPr/>
      <dgm:t>
        <a:bodyPr/>
        <a:lstStyle/>
        <a:p>
          <a:endParaRPr lang="es-ES"/>
        </a:p>
      </dgm:t>
    </dgm:pt>
    <dgm:pt modelId="{48C768CC-E90E-4515-8F0B-D6EF115D838C}" type="sibTrans" cxnId="{241F3110-B01A-46A4-BCBE-B642DB15AA52}">
      <dgm:prSet/>
      <dgm:spPr/>
      <dgm:t>
        <a:bodyPr/>
        <a:lstStyle/>
        <a:p>
          <a:endParaRPr lang="es-ES"/>
        </a:p>
      </dgm:t>
    </dgm:pt>
    <dgm:pt modelId="{82DCF7FE-2B0F-4ED6-A511-700621426F89}">
      <dgm:prSet phldrT="[Texto]" custT="1"/>
      <dgm:spPr/>
      <dgm:t>
        <a:bodyPr anchor="ctr"/>
        <a:lstStyle/>
        <a:p>
          <a:pPr algn="l"/>
          <a:r>
            <a:rPr lang="es-ES" sz="1000" dirty="0" err="1"/>
            <a:t>leerTrack</a:t>
          </a:r>
          <a:r>
            <a:rPr lang="es-ES" sz="1000" dirty="0"/>
            <a:t>()</a:t>
          </a:r>
        </a:p>
      </dgm:t>
    </dgm:pt>
    <dgm:pt modelId="{BA25D54B-9154-4A1C-874F-7A0B59CB399B}" type="parTrans" cxnId="{ACD28041-5283-449D-B026-17CFCDA39D3A}">
      <dgm:prSet/>
      <dgm:spPr/>
      <dgm:t>
        <a:bodyPr/>
        <a:lstStyle/>
        <a:p>
          <a:endParaRPr lang="es-ES"/>
        </a:p>
      </dgm:t>
    </dgm:pt>
    <dgm:pt modelId="{60FCC482-DDB9-4C46-B34B-F646AA3D6E0A}" type="sibTrans" cxnId="{ACD28041-5283-449D-B026-17CFCDA39D3A}">
      <dgm:prSet/>
      <dgm:spPr/>
      <dgm:t>
        <a:bodyPr/>
        <a:lstStyle/>
        <a:p>
          <a:endParaRPr lang="es-ES"/>
        </a:p>
      </dgm:t>
    </dgm:pt>
    <dgm:pt modelId="{2B0A1C65-3BBA-4FD7-9338-73A5FA975F29}">
      <dgm:prSet phldrT="[Texto]" custT="1"/>
      <dgm:spPr/>
      <dgm:t>
        <a:bodyPr/>
        <a:lstStyle/>
        <a:p>
          <a:r>
            <a:rPr lang="es-ES" sz="1050" dirty="0" err="1"/>
            <a:t>addClass</a:t>
          </a:r>
          <a:r>
            <a:rPr lang="es-ES" sz="1050" dirty="0"/>
            <a:t>(“</a:t>
          </a:r>
          <a:r>
            <a:rPr lang="es-ES" sz="1050" dirty="0" err="1"/>
            <a:t>marked</a:t>
          </a:r>
          <a:r>
            <a:rPr lang="es-ES" sz="1050" dirty="0"/>
            <a:t>”)</a:t>
          </a:r>
        </a:p>
      </dgm:t>
    </dgm:pt>
    <dgm:pt modelId="{B4F5847F-359C-4C56-88C3-7B628A4B2D7F}" type="parTrans" cxnId="{4E878ED6-83F7-4533-9C33-6A4A1A36A839}">
      <dgm:prSet/>
      <dgm:spPr/>
      <dgm:t>
        <a:bodyPr/>
        <a:lstStyle/>
        <a:p>
          <a:endParaRPr lang="es-ES"/>
        </a:p>
      </dgm:t>
    </dgm:pt>
    <dgm:pt modelId="{2865945C-E501-441B-B2E7-66ED3C6BFA6A}" type="sibTrans" cxnId="{4E878ED6-83F7-4533-9C33-6A4A1A36A839}">
      <dgm:prSet/>
      <dgm:spPr/>
      <dgm:t>
        <a:bodyPr/>
        <a:lstStyle/>
        <a:p>
          <a:endParaRPr lang="es-ES"/>
        </a:p>
      </dgm:t>
    </dgm:pt>
    <dgm:pt modelId="{5EE856FB-4693-47D8-AE33-E91EF46C4B93}">
      <dgm:prSet phldrT="[Texto]" custT="1"/>
      <dgm:spPr/>
      <dgm:t>
        <a:bodyPr/>
        <a:lstStyle/>
        <a:p>
          <a:r>
            <a:rPr lang="es-ES" sz="1050" dirty="0" err="1"/>
            <a:t>if</a:t>
          </a:r>
          <a:r>
            <a:rPr lang="es-ES" sz="1050" dirty="0"/>
            <a:t> (beat == 1)</a:t>
          </a:r>
        </a:p>
      </dgm:t>
    </dgm:pt>
    <dgm:pt modelId="{B0B47EB5-EA34-441F-A1F5-A0E5BA505FA0}" type="parTrans" cxnId="{F3807A2A-14E2-48D3-8D10-FA3E11F9007D}">
      <dgm:prSet/>
      <dgm:spPr/>
      <dgm:t>
        <a:bodyPr/>
        <a:lstStyle/>
        <a:p>
          <a:endParaRPr lang="es-ES"/>
        </a:p>
      </dgm:t>
    </dgm:pt>
    <dgm:pt modelId="{26AD2BEC-E896-4DA3-BCBB-9D59E3DBC070}" type="sibTrans" cxnId="{F3807A2A-14E2-48D3-8D10-FA3E11F9007D}">
      <dgm:prSet/>
      <dgm:spPr/>
      <dgm:t>
        <a:bodyPr/>
        <a:lstStyle/>
        <a:p>
          <a:endParaRPr lang="es-ES"/>
        </a:p>
      </dgm:t>
    </dgm:pt>
    <dgm:pt modelId="{DD17FCE4-0859-4A48-BE6B-DCA87DAAFCB9}" type="pres">
      <dgm:prSet presAssocID="{3270EFC3-2511-4EAE-BF86-13CC0C2C3C43}" presName="compositeShape" presStyleCnt="0">
        <dgm:presLayoutVars>
          <dgm:chMax val="7"/>
          <dgm:dir/>
          <dgm:resizeHandles val="exact"/>
        </dgm:presLayoutVars>
      </dgm:prSet>
      <dgm:spPr/>
    </dgm:pt>
    <dgm:pt modelId="{C90DF540-CF82-4C3E-8610-386215E387BD}" type="pres">
      <dgm:prSet presAssocID="{3270EFC3-2511-4EAE-BF86-13CC0C2C3C43}" presName="wedge1" presStyleLbl="node1" presStyleIdx="0" presStyleCnt="3"/>
      <dgm:spPr/>
    </dgm:pt>
    <dgm:pt modelId="{C9239B80-8754-43DA-AD09-C9F54F0A784C}" type="pres">
      <dgm:prSet presAssocID="{3270EFC3-2511-4EAE-BF86-13CC0C2C3C43}" presName="dummy1a" presStyleCnt="0"/>
      <dgm:spPr/>
    </dgm:pt>
    <dgm:pt modelId="{C443DA9A-EB51-46C4-9D7F-967827A5703D}" type="pres">
      <dgm:prSet presAssocID="{3270EFC3-2511-4EAE-BF86-13CC0C2C3C43}" presName="dummy1b" presStyleCnt="0"/>
      <dgm:spPr/>
    </dgm:pt>
    <dgm:pt modelId="{88335780-AF6D-477F-9FFF-FDDE70914F4D}" type="pres">
      <dgm:prSet presAssocID="{3270EFC3-2511-4EAE-BF86-13CC0C2C3C43}" presName="wedge1Tx" presStyleLbl="node1" presStyleIdx="0" presStyleCnt="3">
        <dgm:presLayoutVars>
          <dgm:chMax val="0"/>
          <dgm:chPref val="0"/>
          <dgm:bulletEnabled val="1"/>
        </dgm:presLayoutVars>
      </dgm:prSet>
      <dgm:spPr/>
    </dgm:pt>
    <dgm:pt modelId="{9B284BB1-8BA7-481B-BEC5-B2EEF115B0D5}" type="pres">
      <dgm:prSet presAssocID="{3270EFC3-2511-4EAE-BF86-13CC0C2C3C43}" presName="wedge2" presStyleLbl="node1" presStyleIdx="1" presStyleCnt="3"/>
      <dgm:spPr/>
    </dgm:pt>
    <dgm:pt modelId="{DE10B727-EAA3-42CF-8064-D3265F96FB37}" type="pres">
      <dgm:prSet presAssocID="{3270EFC3-2511-4EAE-BF86-13CC0C2C3C43}" presName="dummy2a" presStyleCnt="0"/>
      <dgm:spPr/>
    </dgm:pt>
    <dgm:pt modelId="{D0D5592B-6EFC-4C91-AED9-700A462CE5D1}" type="pres">
      <dgm:prSet presAssocID="{3270EFC3-2511-4EAE-BF86-13CC0C2C3C43}" presName="dummy2b" presStyleCnt="0"/>
      <dgm:spPr/>
    </dgm:pt>
    <dgm:pt modelId="{361A6CA9-61F9-48F9-B298-4F5ABC207EB8}" type="pres">
      <dgm:prSet presAssocID="{3270EFC3-2511-4EAE-BF86-13CC0C2C3C43}" presName="wedge2Tx" presStyleLbl="node1" presStyleIdx="1" presStyleCnt="3">
        <dgm:presLayoutVars>
          <dgm:chMax val="0"/>
          <dgm:chPref val="0"/>
          <dgm:bulletEnabled val="1"/>
        </dgm:presLayoutVars>
      </dgm:prSet>
      <dgm:spPr/>
    </dgm:pt>
    <dgm:pt modelId="{0CC9D8CF-4333-4A11-838C-BB836164D837}" type="pres">
      <dgm:prSet presAssocID="{3270EFC3-2511-4EAE-BF86-13CC0C2C3C43}" presName="wedge3" presStyleLbl="node1" presStyleIdx="2" presStyleCnt="3"/>
      <dgm:spPr/>
    </dgm:pt>
    <dgm:pt modelId="{89588ACC-8E10-43C8-AEAF-41B5902B8750}" type="pres">
      <dgm:prSet presAssocID="{3270EFC3-2511-4EAE-BF86-13CC0C2C3C43}" presName="dummy3a" presStyleCnt="0"/>
      <dgm:spPr/>
    </dgm:pt>
    <dgm:pt modelId="{235012FB-1B26-4C68-9611-CD93DFB265FA}" type="pres">
      <dgm:prSet presAssocID="{3270EFC3-2511-4EAE-BF86-13CC0C2C3C43}" presName="dummy3b" presStyleCnt="0"/>
      <dgm:spPr/>
    </dgm:pt>
    <dgm:pt modelId="{C0689690-B6E6-44EB-BFF9-A4A05CAE6541}" type="pres">
      <dgm:prSet presAssocID="{3270EFC3-2511-4EAE-BF86-13CC0C2C3C43}" presName="wedge3Tx" presStyleLbl="node1" presStyleIdx="2" presStyleCnt="3">
        <dgm:presLayoutVars>
          <dgm:chMax val="0"/>
          <dgm:chPref val="0"/>
          <dgm:bulletEnabled val="1"/>
        </dgm:presLayoutVars>
      </dgm:prSet>
      <dgm:spPr/>
    </dgm:pt>
    <dgm:pt modelId="{91BA2539-3F56-4ADE-922B-1989D4F5C85A}" type="pres">
      <dgm:prSet presAssocID="{BBB4FE50-6A5C-4FC6-9611-094241FF2D29}" presName="arrowWedge1" presStyleLbl="fgSibTrans2D1" presStyleIdx="0" presStyleCnt="3"/>
      <dgm:spPr/>
    </dgm:pt>
    <dgm:pt modelId="{D9E1E06A-A599-4E7C-AD1D-C24791F00ABD}" type="pres">
      <dgm:prSet presAssocID="{44EBADA1-CE36-4A65-B7F0-05D1DDA792D6}" presName="arrowWedge2" presStyleLbl="fgSibTrans2D1" presStyleIdx="1" presStyleCnt="3"/>
      <dgm:spPr/>
    </dgm:pt>
    <dgm:pt modelId="{B9CCC0B3-951F-49D8-9E12-40409ECA7A13}" type="pres">
      <dgm:prSet presAssocID="{08698CF9-A72F-4ABD-B8D6-23183835379E}" presName="arrowWedge3" presStyleLbl="fgSibTrans2D1" presStyleIdx="2" presStyleCnt="3"/>
      <dgm:spPr/>
    </dgm:pt>
  </dgm:ptLst>
  <dgm:cxnLst>
    <dgm:cxn modelId="{3AEBF505-AAF4-474C-8C81-DD3678E5DBF8}" type="presOf" srcId="{5B17E445-BB29-4683-82CE-A5AC8427C529}" destId="{9B284BB1-8BA7-481B-BEC5-B2EEF115B0D5}" srcOrd="0" destOrd="0" presId="urn:microsoft.com/office/officeart/2005/8/layout/cycle8"/>
    <dgm:cxn modelId="{BD4E110B-BCB6-4DC6-8980-08BA2BC7E0D2}" type="presOf" srcId="{2B0A1C65-3BBA-4FD7-9338-73A5FA975F29}" destId="{C0689690-B6E6-44EB-BFF9-A4A05CAE6541}" srcOrd="1" destOrd="1" presId="urn:microsoft.com/office/officeart/2005/8/layout/cycle8"/>
    <dgm:cxn modelId="{C1372B0B-B15E-4B1F-AAFE-4A85F909F9B2}" type="presOf" srcId="{110913E6-770D-4ECC-B366-1CED5896F3CB}" destId="{C90DF540-CF82-4C3E-8610-386215E387BD}" srcOrd="0" destOrd="2" presId="urn:microsoft.com/office/officeart/2005/8/layout/cycle8"/>
    <dgm:cxn modelId="{7593900E-ABD0-463B-9464-89C4D1C2B87E}" type="presOf" srcId="{94899864-EEBC-4AF8-AC73-094578F9F2F3}" destId="{88335780-AF6D-477F-9FFF-FDDE70914F4D}" srcOrd="1" destOrd="1" presId="urn:microsoft.com/office/officeart/2005/8/layout/cycle8"/>
    <dgm:cxn modelId="{241F3110-B01A-46A4-BCBE-B642DB15AA52}" srcId="{5B17E445-BB29-4683-82CE-A5AC8427C529}" destId="{92D23EA8-3874-40FA-B3A6-2365FFA5AF18}" srcOrd="0" destOrd="0" parTransId="{4EBE5811-32C3-456E-8FAF-2162BF47971F}" sibTransId="{48C768CC-E90E-4515-8F0B-D6EF115D838C}"/>
    <dgm:cxn modelId="{6D02AA16-505F-455D-B64C-F9F2BEAAF180}" type="presOf" srcId="{18455506-2B9E-4E5C-9925-BE57EBE4C840}" destId="{88335780-AF6D-477F-9FFF-FDDE70914F4D}" srcOrd="1" destOrd="0" presId="urn:microsoft.com/office/officeart/2005/8/layout/cycle8"/>
    <dgm:cxn modelId="{0D097D26-C6B0-4AB4-AD0B-777703CB9594}" type="presOf" srcId="{16495E66-A59B-4037-9F75-67DD96C54920}" destId="{9B284BB1-8BA7-481B-BEC5-B2EEF115B0D5}" srcOrd="0" destOrd="2" presId="urn:microsoft.com/office/officeart/2005/8/layout/cycle8"/>
    <dgm:cxn modelId="{F3807A2A-14E2-48D3-8D10-FA3E11F9007D}" srcId="{769DE1DA-8A91-4A67-BE69-5021C79879E0}" destId="{5EE856FB-4693-47D8-AE33-E91EF46C4B93}" srcOrd="1" destOrd="0" parTransId="{B0B47EB5-EA34-441F-A1F5-A0E5BA505FA0}" sibTransId="{26AD2BEC-E896-4DA3-BCBB-9D59E3DBC070}"/>
    <dgm:cxn modelId="{1729882D-67A2-40A8-9B2D-8B0470AD3B9A}" srcId="{3270EFC3-2511-4EAE-BF86-13CC0C2C3C43}" destId="{18455506-2B9E-4E5C-9925-BE57EBE4C840}" srcOrd="0" destOrd="0" parTransId="{676578AD-C184-4DCE-B6E6-75D7892A6593}" sibTransId="{BBB4FE50-6A5C-4FC6-9611-094241FF2D29}"/>
    <dgm:cxn modelId="{85B2C12F-00F9-48EE-A372-559D262F5A72}" srcId="{18455506-2B9E-4E5C-9925-BE57EBE4C840}" destId="{94899864-EEBC-4AF8-AC73-094578F9F2F3}" srcOrd="0" destOrd="0" parTransId="{7ABBB368-B8F0-415E-A9FF-D1362D9CE586}" sibTransId="{D29C7380-7758-4314-8BA6-889C11153770}"/>
    <dgm:cxn modelId="{84845434-0096-48EC-A492-FB412939BBC8}" type="presOf" srcId="{769DE1DA-8A91-4A67-BE69-5021C79879E0}" destId="{C0689690-B6E6-44EB-BFF9-A4A05CAE6541}" srcOrd="1" destOrd="0" presId="urn:microsoft.com/office/officeart/2005/8/layout/cycle8"/>
    <dgm:cxn modelId="{ACD28041-5283-449D-B026-17CFCDA39D3A}" srcId="{5B17E445-BB29-4683-82CE-A5AC8427C529}" destId="{82DCF7FE-2B0F-4ED6-A511-700621426F89}" srcOrd="2" destOrd="0" parTransId="{BA25D54B-9154-4A1C-874F-7A0B59CB399B}" sibTransId="{60FCC482-DDB9-4C46-B34B-F646AA3D6E0A}"/>
    <dgm:cxn modelId="{B1EBD167-4F94-4954-BC8C-5886C662C48F}" type="presOf" srcId="{82DCF7FE-2B0F-4ED6-A511-700621426F89}" destId="{361A6CA9-61F9-48F9-B298-4F5ABC207EB8}" srcOrd="1" destOrd="3" presId="urn:microsoft.com/office/officeart/2005/8/layout/cycle8"/>
    <dgm:cxn modelId="{0AB2AE6D-78A6-4149-BB67-1CCBD0173078}" type="presOf" srcId="{769DE1DA-8A91-4A67-BE69-5021C79879E0}" destId="{0CC9D8CF-4333-4A11-838C-BB836164D837}" srcOrd="0" destOrd="0" presId="urn:microsoft.com/office/officeart/2005/8/layout/cycle8"/>
    <dgm:cxn modelId="{D00D6D8B-7873-491F-965F-935BE85E157B}" type="presOf" srcId="{18455506-2B9E-4E5C-9925-BE57EBE4C840}" destId="{C90DF540-CF82-4C3E-8610-386215E387BD}" srcOrd="0" destOrd="0" presId="urn:microsoft.com/office/officeart/2005/8/layout/cycle8"/>
    <dgm:cxn modelId="{C598618E-5144-4F64-AEAF-E5CF387C4934}" type="presOf" srcId="{110913E6-770D-4ECC-B366-1CED5896F3CB}" destId="{88335780-AF6D-477F-9FFF-FDDE70914F4D}" srcOrd="1" destOrd="2" presId="urn:microsoft.com/office/officeart/2005/8/layout/cycle8"/>
    <dgm:cxn modelId="{CEB7B295-EB2F-461A-86C3-A6795B11119C}" type="presOf" srcId="{82DCF7FE-2B0F-4ED6-A511-700621426F89}" destId="{9B284BB1-8BA7-481B-BEC5-B2EEF115B0D5}" srcOrd="0" destOrd="3" presId="urn:microsoft.com/office/officeart/2005/8/layout/cycle8"/>
    <dgm:cxn modelId="{0337F199-B18D-4457-8867-74BACA12AE51}" type="presOf" srcId="{92D23EA8-3874-40FA-B3A6-2365FFA5AF18}" destId="{9B284BB1-8BA7-481B-BEC5-B2EEF115B0D5}" srcOrd="0" destOrd="1" presId="urn:microsoft.com/office/officeart/2005/8/layout/cycle8"/>
    <dgm:cxn modelId="{4C00FB9B-25AF-4139-98DC-FFAA3CD83B61}" type="presOf" srcId="{5EE856FB-4693-47D8-AE33-E91EF46C4B93}" destId="{0CC9D8CF-4333-4A11-838C-BB836164D837}" srcOrd="0" destOrd="2" presId="urn:microsoft.com/office/officeart/2005/8/layout/cycle8"/>
    <dgm:cxn modelId="{AB3DFAA8-6A14-4899-AEED-A90C8D995549}" type="presOf" srcId="{2B0A1C65-3BBA-4FD7-9338-73A5FA975F29}" destId="{0CC9D8CF-4333-4A11-838C-BB836164D837}" srcOrd="0" destOrd="1" presId="urn:microsoft.com/office/officeart/2005/8/layout/cycle8"/>
    <dgm:cxn modelId="{C7EB85AE-D1C0-401E-A9D7-EB649EE1F3D3}" type="presOf" srcId="{3270EFC3-2511-4EAE-BF86-13CC0C2C3C43}" destId="{DD17FCE4-0859-4A48-BE6B-DCA87DAAFCB9}" srcOrd="0" destOrd="0" presId="urn:microsoft.com/office/officeart/2005/8/layout/cycle8"/>
    <dgm:cxn modelId="{8C50B4B8-4623-463E-AEB1-85DD102BF5D3}" type="presOf" srcId="{94899864-EEBC-4AF8-AC73-094578F9F2F3}" destId="{C90DF540-CF82-4C3E-8610-386215E387BD}" srcOrd="0" destOrd="1" presId="urn:microsoft.com/office/officeart/2005/8/layout/cycle8"/>
    <dgm:cxn modelId="{43A976C2-1529-4858-8086-E9514BEB0DA5}" srcId="{3270EFC3-2511-4EAE-BF86-13CC0C2C3C43}" destId="{5B17E445-BB29-4683-82CE-A5AC8427C529}" srcOrd="1" destOrd="0" parTransId="{14F8501B-9DB9-4888-A747-905AD9444A0D}" sibTransId="{44EBADA1-CE36-4A65-B7F0-05D1DDA792D6}"/>
    <dgm:cxn modelId="{CD167ED3-2C8C-4711-8725-C0C8EDCC51FF}" srcId="{5B17E445-BB29-4683-82CE-A5AC8427C529}" destId="{16495E66-A59B-4037-9F75-67DD96C54920}" srcOrd="1" destOrd="0" parTransId="{4103AE57-4D6E-426A-9078-0485F5D1FD7A}" sibTransId="{4C3FF4BF-C0F8-485E-861B-2A6735038C1A}"/>
    <dgm:cxn modelId="{9FD6DBD4-705C-469B-9E67-86CE11474DA9}" type="presOf" srcId="{5EE856FB-4693-47D8-AE33-E91EF46C4B93}" destId="{C0689690-B6E6-44EB-BFF9-A4A05CAE6541}" srcOrd="1" destOrd="2" presId="urn:microsoft.com/office/officeart/2005/8/layout/cycle8"/>
    <dgm:cxn modelId="{C33460D6-1D5B-45A3-9A56-3A0216DED702}" type="presOf" srcId="{5B17E445-BB29-4683-82CE-A5AC8427C529}" destId="{361A6CA9-61F9-48F9-B298-4F5ABC207EB8}" srcOrd="1" destOrd="0" presId="urn:microsoft.com/office/officeart/2005/8/layout/cycle8"/>
    <dgm:cxn modelId="{4E878ED6-83F7-4533-9C33-6A4A1A36A839}" srcId="{769DE1DA-8A91-4A67-BE69-5021C79879E0}" destId="{2B0A1C65-3BBA-4FD7-9338-73A5FA975F29}" srcOrd="0" destOrd="0" parTransId="{B4F5847F-359C-4C56-88C3-7B628A4B2D7F}" sibTransId="{2865945C-E501-441B-B2E7-66ED3C6BFA6A}"/>
    <dgm:cxn modelId="{6FA740DB-B3FA-469D-A2A0-4F70ED6B4730}" type="presOf" srcId="{92D23EA8-3874-40FA-B3A6-2365FFA5AF18}" destId="{361A6CA9-61F9-48F9-B298-4F5ABC207EB8}" srcOrd="1" destOrd="1" presId="urn:microsoft.com/office/officeart/2005/8/layout/cycle8"/>
    <dgm:cxn modelId="{DF7F2EE7-E08F-49D4-BB5C-7BABFEBE539C}" type="presOf" srcId="{16495E66-A59B-4037-9F75-67DD96C54920}" destId="{361A6CA9-61F9-48F9-B298-4F5ABC207EB8}" srcOrd="1" destOrd="2" presId="urn:microsoft.com/office/officeart/2005/8/layout/cycle8"/>
    <dgm:cxn modelId="{9D406EEE-9EF5-4111-855B-686624BC1DCF}" srcId="{18455506-2B9E-4E5C-9925-BE57EBE4C840}" destId="{110913E6-770D-4ECC-B366-1CED5896F3CB}" srcOrd="1" destOrd="0" parTransId="{E7389DFA-0DE4-4C57-B691-BFCC0B7C7DE4}" sibTransId="{69D11A15-9755-45F2-85F7-B1347699219F}"/>
    <dgm:cxn modelId="{CB2181F1-BA72-4EBA-B4BB-ADF7239D4F1D}" srcId="{3270EFC3-2511-4EAE-BF86-13CC0C2C3C43}" destId="{769DE1DA-8A91-4A67-BE69-5021C79879E0}" srcOrd="2" destOrd="0" parTransId="{96344C4A-BD4A-4C49-BF02-C6A2936AF736}" sibTransId="{08698CF9-A72F-4ABD-B8D6-23183835379E}"/>
    <dgm:cxn modelId="{07D1F5E0-E7B8-4D07-8E24-0958089BABD8}" type="presParOf" srcId="{DD17FCE4-0859-4A48-BE6B-DCA87DAAFCB9}" destId="{C90DF540-CF82-4C3E-8610-386215E387BD}" srcOrd="0" destOrd="0" presId="urn:microsoft.com/office/officeart/2005/8/layout/cycle8"/>
    <dgm:cxn modelId="{B2E12679-17BD-4E4E-942F-7CE0C8E9F016}" type="presParOf" srcId="{DD17FCE4-0859-4A48-BE6B-DCA87DAAFCB9}" destId="{C9239B80-8754-43DA-AD09-C9F54F0A784C}" srcOrd="1" destOrd="0" presId="urn:microsoft.com/office/officeart/2005/8/layout/cycle8"/>
    <dgm:cxn modelId="{AB6F0FFE-15A9-494F-A713-BA377FEA2535}" type="presParOf" srcId="{DD17FCE4-0859-4A48-BE6B-DCA87DAAFCB9}" destId="{C443DA9A-EB51-46C4-9D7F-967827A5703D}" srcOrd="2" destOrd="0" presId="urn:microsoft.com/office/officeart/2005/8/layout/cycle8"/>
    <dgm:cxn modelId="{3338E992-2375-435A-82DD-0132A23FB04C}" type="presParOf" srcId="{DD17FCE4-0859-4A48-BE6B-DCA87DAAFCB9}" destId="{88335780-AF6D-477F-9FFF-FDDE70914F4D}" srcOrd="3" destOrd="0" presId="urn:microsoft.com/office/officeart/2005/8/layout/cycle8"/>
    <dgm:cxn modelId="{612A589B-5095-4FC0-8C2B-3AF4CB34E1EE}" type="presParOf" srcId="{DD17FCE4-0859-4A48-BE6B-DCA87DAAFCB9}" destId="{9B284BB1-8BA7-481B-BEC5-B2EEF115B0D5}" srcOrd="4" destOrd="0" presId="urn:microsoft.com/office/officeart/2005/8/layout/cycle8"/>
    <dgm:cxn modelId="{6050E33C-35E2-49D9-941A-1DEB36DD232C}" type="presParOf" srcId="{DD17FCE4-0859-4A48-BE6B-DCA87DAAFCB9}" destId="{DE10B727-EAA3-42CF-8064-D3265F96FB37}" srcOrd="5" destOrd="0" presId="urn:microsoft.com/office/officeart/2005/8/layout/cycle8"/>
    <dgm:cxn modelId="{22FE6FB2-7C70-4871-A769-1C31FBA92087}" type="presParOf" srcId="{DD17FCE4-0859-4A48-BE6B-DCA87DAAFCB9}" destId="{D0D5592B-6EFC-4C91-AED9-700A462CE5D1}" srcOrd="6" destOrd="0" presId="urn:microsoft.com/office/officeart/2005/8/layout/cycle8"/>
    <dgm:cxn modelId="{EE6B2837-30B2-4C14-B804-07D157629806}" type="presParOf" srcId="{DD17FCE4-0859-4A48-BE6B-DCA87DAAFCB9}" destId="{361A6CA9-61F9-48F9-B298-4F5ABC207EB8}" srcOrd="7" destOrd="0" presId="urn:microsoft.com/office/officeart/2005/8/layout/cycle8"/>
    <dgm:cxn modelId="{80AA43E3-15DA-400B-96E7-A61D4E2C4BC9}" type="presParOf" srcId="{DD17FCE4-0859-4A48-BE6B-DCA87DAAFCB9}" destId="{0CC9D8CF-4333-4A11-838C-BB836164D837}" srcOrd="8" destOrd="0" presId="urn:microsoft.com/office/officeart/2005/8/layout/cycle8"/>
    <dgm:cxn modelId="{6796BB0C-E8CE-4D7F-872B-FE94A9204FD6}" type="presParOf" srcId="{DD17FCE4-0859-4A48-BE6B-DCA87DAAFCB9}" destId="{89588ACC-8E10-43C8-AEAF-41B5902B8750}" srcOrd="9" destOrd="0" presId="urn:microsoft.com/office/officeart/2005/8/layout/cycle8"/>
    <dgm:cxn modelId="{DF01272B-F206-4B55-8B13-27A10E9C384E}" type="presParOf" srcId="{DD17FCE4-0859-4A48-BE6B-DCA87DAAFCB9}" destId="{235012FB-1B26-4C68-9611-CD93DFB265FA}" srcOrd="10" destOrd="0" presId="urn:microsoft.com/office/officeart/2005/8/layout/cycle8"/>
    <dgm:cxn modelId="{5077EA7A-66CA-4EBF-A759-5F80E56E737A}" type="presParOf" srcId="{DD17FCE4-0859-4A48-BE6B-DCA87DAAFCB9}" destId="{C0689690-B6E6-44EB-BFF9-A4A05CAE6541}" srcOrd="11" destOrd="0" presId="urn:microsoft.com/office/officeart/2005/8/layout/cycle8"/>
    <dgm:cxn modelId="{382FFA54-AB6B-4CA6-9050-A64B0A6DEDB7}" type="presParOf" srcId="{DD17FCE4-0859-4A48-BE6B-DCA87DAAFCB9}" destId="{91BA2539-3F56-4ADE-922B-1989D4F5C85A}" srcOrd="12" destOrd="0" presId="urn:microsoft.com/office/officeart/2005/8/layout/cycle8"/>
    <dgm:cxn modelId="{55E6472B-CC7B-47B2-B029-A4E80172C52C}" type="presParOf" srcId="{DD17FCE4-0859-4A48-BE6B-DCA87DAAFCB9}" destId="{D9E1E06A-A599-4E7C-AD1D-C24791F00ABD}" srcOrd="13" destOrd="0" presId="urn:microsoft.com/office/officeart/2005/8/layout/cycle8"/>
    <dgm:cxn modelId="{A3684D8F-BDC3-49EB-9C0C-FC9DD834B405}" type="presParOf" srcId="{DD17FCE4-0859-4A48-BE6B-DCA87DAAFCB9}" destId="{B9CCC0B3-951F-49D8-9E12-40409ECA7A13}" srcOrd="14" destOrd="0" presId="urn:microsoft.com/office/officeart/2005/8/layout/cycle8"/>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D0609C-B984-4FBC-9DD6-D71A024D2026}">
      <dsp:nvSpPr>
        <dsp:cNvPr id="0" name=""/>
        <dsp:cNvSpPr/>
      </dsp:nvSpPr>
      <dsp:spPr>
        <a:xfrm>
          <a:off x="195600" y="1782"/>
          <a:ext cx="2193249" cy="1096624"/>
        </a:xfrm>
        <a:prstGeom prst="roundRect">
          <a:avLst>
            <a:gd name="adj" fmla="val 10000"/>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r>
            <a:rPr lang="es-ES" sz="3500" kern="1200" dirty="0"/>
            <a:t>Web Audio API</a:t>
          </a:r>
        </a:p>
      </dsp:txBody>
      <dsp:txXfrm>
        <a:off x="227719" y="33901"/>
        <a:ext cx="2129011" cy="1032386"/>
      </dsp:txXfrm>
    </dsp:sp>
    <dsp:sp modelId="{3AF4738C-AC43-4D49-9CE0-B1C8BD4E59F8}">
      <dsp:nvSpPr>
        <dsp:cNvPr id="0" name=""/>
        <dsp:cNvSpPr/>
      </dsp:nvSpPr>
      <dsp:spPr>
        <a:xfrm>
          <a:off x="414925" y="1098406"/>
          <a:ext cx="414925" cy="822468"/>
        </a:xfrm>
        <a:custGeom>
          <a:avLst/>
          <a:gdLst/>
          <a:ahLst/>
          <a:cxnLst/>
          <a:rect l="0" t="0" r="0" b="0"/>
          <a:pathLst>
            <a:path>
              <a:moveTo>
                <a:pt x="0" y="0"/>
              </a:moveTo>
              <a:lnTo>
                <a:pt x="0" y="822468"/>
              </a:lnTo>
              <a:lnTo>
                <a:pt x="414925" y="822468"/>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56E098-09CE-44A7-B0A0-F912A4AE644D}">
      <dsp:nvSpPr>
        <dsp:cNvPr id="0" name=""/>
        <dsp:cNvSpPr/>
      </dsp:nvSpPr>
      <dsp:spPr>
        <a:xfrm>
          <a:off x="829850" y="1372562"/>
          <a:ext cx="1754599" cy="1096624"/>
        </a:xfrm>
        <a:prstGeom prst="roundRect">
          <a:avLst>
            <a:gd name="adj" fmla="val 10000"/>
          </a:avLst>
        </a:prstGeom>
        <a:solidFill>
          <a:schemeClr val="lt1">
            <a:alpha val="90000"/>
            <a:hueOff val="0"/>
            <a:satOff val="0"/>
            <a:lumOff val="0"/>
            <a:alphaOff val="0"/>
          </a:schemeClr>
        </a:solidFill>
        <a:ln w="25400" cap="flat"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s-ES" sz="2500" kern="1200" dirty="0" err="1"/>
            <a:t>Context</a:t>
          </a:r>
          <a:r>
            <a:rPr lang="es-ES" sz="2500" kern="1200" dirty="0"/>
            <a:t>()</a:t>
          </a:r>
        </a:p>
      </dsp:txBody>
      <dsp:txXfrm>
        <a:off x="861969" y="1404681"/>
        <a:ext cx="1690361" cy="1032386"/>
      </dsp:txXfrm>
    </dsp:sp>
    <dsp:sp modelId="{DAD3DEAB-64DC-499B-8244-D9015F431F3B}">
      <dsp:nvSpPr>
        <dsp:cNvPr id="0" name=""/>
        <dsp:cNvSpPr/>
      </dsp:nvSpPr>
      <dsp:spPr>
        <a:xfrm>
          <a:off x="414925" y="1098406"/>
          <a:ext cx="414925" cy="2195031"/>
        </a:xfrm>
        <a:custGeom>
          <a:avLst/>
          <a:gdLst/>
          <a:ahLst/>
          <a:cxnLst/>
          <a:rect l="0" t="0" r="0" b="0"/>
          <a:pathLst>
            <a:path>
              <a:moveTo>
                <a:pt x="0" y="0"/>
              </a:moveTo>
              <a:lnTo>
                <a:pt x="0" y="2195031"/>
              </a:lnTo>
              <a:lnTo>
                <a:pt x="414925" y="2195031"/>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F4D61C-29B0-4218-9349-762224349010}">
      <dsp:nvSpPr>
        <dsp:cNvPr id="0" name=""/>
        <dsp:cNvSpPr/>
      </dsp:nvSpPr>
      <dsp:spPr>
        <a:xfrm>
          <a:off x="829850" y="2745125"/>
          <a:ext cx="1754599" cy="1096624"/>
        </a:xfrm>
        <a:prstGeom prst="roundRect">
          <a:avLst>
            <a:gd name="adj" fmla="val 10000"/>
          </a:avLst>
        </a:prstGeom>
        <a:solidFill>
          <a:schemeClr val="lt1">
            <a:alpha val="90000"/>
            <a:hueOff val="0"/>
            <a:satOff val="0"/>
            <a:lumOff val="0"/>
            <a:alphaOff val="0"/>
          </a:schemeClr>
        </a:solidFill>
        <a:ln w="25400" cap="flat" cmpd="sng" algn="ctr">
          <a:solidFill>
            <a:schemeClr val="accent1">
              <a:shade val="50000"/>
              <a:hueOff val="-299360"/>
              <a:satOff val="42381"/>
              <a:lumOff val="396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s-ES" sz="2500" kern="1200" dirty="0" err="1"/>
            <a:t>Transport</a:t>
          </a:r>
          <a:r>
            <a:rPr lang="es-ES" sz="2500" kern="1200" dirty="0"/>
            <a:t>()</a:t>
          </a:r>
        </a:p>
      </dsp:txBody>
      <dsp:txXfrm>
        <a:off x="861969" y="2777244"/>
        <a:ext cx="1690361" cy="10323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FA3FE-38C3-400E-BCB5-0241BA3208E7}">
      <dsp:nvSpPr>
        <dsp:cNvPr id="0" name=""/>
        <dsp:cNvSpPr/>
      </dsp:nvSpPr>
      <dsp:spPr>
        <a:xfrm>
          <a:off x="508" y="696769"/>
          <a:ext cx="2188416" cy="2905096"/>
        </a:xfrm>
        <a:prstGeom prst="roundRect">
          <a:avLst>
            <a:gd name="adj" fmla="val 5000"/>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75438" rIns="97790" bIns="0" numCol="1" spcCol="1270" anchor="t" anchorCtr="0">
          <a:noAutofit/>
        </a:bodyPr>
        <a:lstStyle/>
        <a:p>
          <a:pPr marL="0" lvl="0" indent="0" algn="ctr" defTabSz="977900">
            <a:lnSpc>
              <a:spcPct val="90000"/>
            </a:lnSpc>
            <a:spcBef>
              <a:spcPct val="0"/>
            </a:spcBef>
            <a:spcAft>
              <a:spcPct val="35000"/>
            </a:spcAft>
            <a:buNone/>
          </a:pPr>
          <a:r>
            <a:rPr lang="es-ES" sz="2200" kern="1200"/>
            <a:t>ToneAudioBuffers</a:t>
          </a:r>
          <a:endParaRPr lang="es-ES" sz="2200" kern="1200" dirty="0"/>
        </a:p>
      </dsp:txBody>
      <dsp:txXfrm rot="16200000">
        <a:off x="-971739" y="1669017"/>
        <a:ext cx="2382178" cy="437683"/>
      </dsp:txXfrm>
    </dsp:sp>
    <dsp:sp modelId="{62220812-B46A-48FC-8F1C-4B69B7B6CA52}">
      <dsp:nvSpPr>
        <dsp:cNvPr id="0" name=""/>
        <dsp:cNvSpPr/>
      </dsp:nvSpPr>
      <dsp:spPr>
        <a:xfrm>
          <a:off x="438191" y="696769"/>
          <a:ext cx="1630370" cy="290509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8006" rIns="0" bIns="0" numCol="1" spcCol="1270" anchor="ctr" anchorCtr="0">
          <a:noAutofit/>
        </a:bodyPr>
        <a:lstStyle/>
        <a:p>
          <a:pPr marL="0" lvl="0" indent="0" algn="l" defTabSz="622300">
            <a:lnSpc>
              <a:spcPct val="90000"/>
            </a:lnSpc>
            <a:spcBef>
              <a:spcPct val="0"/>
            </a:spcBef>
            <a:spcAft>
              <a:spcPct val="35000"/>
            </a:spcAft>
            <a:buNone/>
          </a:pPr>
          <a:r>
            <a:rPr lang="es-ES" sz="1400" kern="1200" dirty="0"/>
            <a:t>Kick.wav</a:t>
          </a:r>
        </a:p>
        <a:p>
          <a:pPr marL="0" lvl="0" indent="0" algn="l" defTabSz="622300">
            <a:lnSpc>
              <a:spcPct val="90000"/>
            </a:lnSpc>
            <a:spcBef>
              <a:spcPct val="0"/>
            </a:spcBef>
            <a:spcAft>
              <a:spcPct val="35000"/>
            </a:spcAft>
            <a:buNone/>
          </a:pPr>
          <a:r>
            <a:rPr lang="es-ES" sz="1400" kern="1200" dirty="0"/>
            <a:t>Snare.wav</a:t>
          </a:r>
        </a:p>
        <a:p>
          <a:pPr marL="0" lvl="0" indent="0" algn="l" defTabSz="622300">
            <a:lnSpc>
              <a:spcPct val="90000"/>
            </a:lnSpc>
            <a:spcBef>
              <a:spcPct val="0"/>
            </a:spcBef>
            <a:spcAft>
              <a:spcPct val="35000"/>
            </a:spcAft>
            <a:buNone/>
          </a:pPr>
          <a:r>
            <a:rPr lang="es-ES" sz="1400" kern="1200" dirty="0"/>
            <a:t>Hihat.wav</a:t>
          </a:r>
        </a:p>
        <a:p>
          <a:pPr marL="0" lvl="0" indent="0" algn="l" defTabSz="622300">
            <a:lnSpc>
              <a:spcPct val="90000"/>
            </a:lnSpc>
            <a:spcBef>
              <a:spcPct val="0"/>
            </a:spcBef>
            <a:spcAft>
              <a:spcPct val="35000"/>
            </a:spcAft>
            <a:buNone/>
          </a:pPr>
          <a:r>
            <a:rPr lang="es-ES" sz="1400" kern="1200" dirty="0"/>
            <a:t>Clap.wav</a:t>
          </a:r>
        </a:p>
      </dsp:txBody>
      <dsp:txXfrm>
        <a:off x="438191" y="696769"/>
        <a:ext cx="1630370" cy="2905096"/>
      </dsp:txXfrm>
    </dsp:sp>
    <dsp:sp modelId="{C1AC46CA-DDD9-4A18-868B-BC84B63D7093}">
      <dsp:nvSpPr>
        <dsp:cNvPr id="0" name=""/>
        <dsp:cNvSpPr/>
      </dsp:nvSpPr>
      <dsp:spPr>
        <a:xfrm>
          <a:off x="2265519" y="696769"/>
          <a:ext cx="2188416" cy="2905096"/>
        </a:xfrm>
        <a:prstGeom prst="roundRect">
          <a:avLst>
            <a:gd name="adj" fmla="val 5000"/>
          </a:avLst>
        </a:prstGeom>
        <a:solidFill>
          <a:schemeClr val="accent2">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75438" rIns="97790" bIns="0" numCol="1" spcCol="1270" anchor="t" anchorCtr="0">
          <a:noAutofit/>
        </a:bodyPr>
        <a:lstStyle/>
        <a:p>
          <a:pPr marL="0" lvl="0" indent="0" algn="ctr" defTabSz="977900">
            <a:lnSpc>
              <a:spcPct val="90000"/>
            </a:lnSpc>
            <a:spcBef>
              <a:spcPct val="0"/>
            </a:spcBef>
            <a:spcAft>
              <a:spcPct val="35000"/>
            </a:spcAft>
            <a:buNone/>
          </a:pPr>
          <a:r>
            <a:rPr lang="es-ES" sz="2200" kern="1200"/>
            <a:t>Player()</a:t>
          </a:r>
          <a:endParaRPr lang="es-ES" sz="2200" kern="1200" dirty="0"/>
        </a:p>
      </dsp:txBody>
      <dsp:txXfrm rot="16200000">
        <a:off x="1293271" y="1669017"/>
        <a:ext cx="2382178" cy="437683"/>
      </dsp:txXfrm>
    </dsp:sp>
    <dsp:sp modelId="{84D80888-F973-4711-BFEF-3B5ED71E515B}">
      <dsp:nvSpPr>
        <dsp:cNvPr id="0" name=""/>
        <dsp:cNvSpPr/>
      </dsp:nvSpPr>
      <dsp:spPr>
        <a:xfrm rot="5400000">
          <a:off x="2083615" y="2782507"/>
          <a:ext cx="385691" cy="328262"/>
        </a:xfrm>
        <a:prstGeom prst="flowChartExtract">
          <a:avLst/>
        </a:prstGeom>
        <a:solidFill>
          <a:schemeClr val="lt1">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A7904E-17E9-402B-A0E3-D0ADC2E226A6}">
      <dsp:nvSpPr>
        <dsp:cNvPr id="0" name=""/>
        <dsp:cNvSpPr/>
      </dsp:nvSpPr>
      <dsp:spPr>
        <a:xfrm>
          <a:off x="2703202" y="696769"/>
          <a:ext cx="1630370" cy="290509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8006" rIns="0" bIns="0" numCol="1" spcCol="1270" anchor="ctr" anchorCtr="0">
          <a:noAutofit/>
        </a:bodyPr>
        <a:lstStyle/>
        <a:p>
          <a:pPr marL="0" lvl="0" indent="0" algn="l" defTabSz="622300">
            <a:lnSpc>
              <a:spcPct val="90000"/>
            </a:lnSpc>
            <a:spcBef>
              <a:spcPct val="0"/>
            </a:spcBef>
            <a:spcAft>
              <a:spcPct val="35000"/>
            </a:spcAft>
            <a:buNone/>
          </a:pPr>
          <a:r>
            <a:rPr lang="es-ES" sz="1400" kern="1200" dirty="0"/>
            <a:t>.buffer cada </a:t>
          </a:r>
          <a:r>
            <a:rPr lang="es-ES" sz="1400" kern="1200" dirty="0" err="1"/>
            <a:t>ToneAudioBuffer</a:t>
          </a:r>
          <a:endParaRPr lang="es-ES" sz="1400" kern="1200" dirty="0"/>
        </a:p>
        <a:p>
          <a:pPr marL="0" lvl="0" indent="0" algn="l" defTabSz="622300">
            <a:lnSpc>
              <a:spcPct val="90000"/>
            </a:lnSpc>
            <a:spcBef>
              <a:spcPct val="0"/>
            </a:spcBef>
            <a:spcAft>
              <a:spcPct val="35000"/>
            </a:spcAft>
            <a:buNone/>
          </a:pPr>
          <a:r>
            <a:rPr lang="es-ES" sz="1400" kern="1200" dirty="0"/>
            <a:t>.</a:t>
          </a:r>
          <a:r>
            <a:rPr lang="es-ES" sz="1400" kern="1200" dirty="0" err="1"/>
            <a:t>toDestination</a:t>
          </a:r>
          <a:r>
            <a:rPr lang="es-ES" sz="1400" kern="1200" dirty="0"/>
            <a:t>()</a:t>
          </a:r>
        </a:p>
      </dsp:txBody>
      <dsp:txXfrm>
        <a:off x="2703202" y="696769"/>
        <a:ext cx="1630370" cy="2905096"/>
      </dsp:txXfrm>
    </dsp:sp>
    <dsp:sp modelId="{25D059F0-5719-462E-AFD6-25F4AF98C42C}">
      <dsp:nvSpPr>
        <dsp:cNvPr id="0" name=""/>
        <dsp:cNvSpPr/>
      </dsp:nvSpPr>
      <dsp:spPr>
        <a:xfrm>
          <a:off x="4530530" y="696769"/>
          <a:ext cx="2188416" cy="2905096"/>
        </a:xfrm>
        <a:prstGeom prst="roundRect">
          <a:avLst>
            <a:gd name="adj" fmla="val 5000"/>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75438" rIns="97790" bIns="0" numCol="1" spcCol="1270" anchor="t" anchorCtr="0">
          <a:noAutofit/>
        </a:bodyPr>
        <a:lstStyle/>
        <a:p>
          <a:pPr marL="0" lvl="0" indent="0" algn="ctr" defTabSz="977900">
            <a:lnSpc>
              <a:spcPct val="90000"/>
            </a:lnSpc>
            <a:spcBef>
              <a:spcPct val="0"/>
            </a:spcBef>
            <a:spcAft>
              <a:spcPct val="35000"/>
            </a:spcAft>
            <a:buNone/>
          </a:pPr>
          <a:r>
            <a:rPr lang="es-ES" sz="2200" kern="1200"/>
            <a:t>Play()</a:t>
          </a:r>
          <a:endParaRPr lang="es-ES" sz="2200" kern="1200" dirty="0"/>
        </a:p>
      </dsp:txBody>
      <dsp:txXfrm rot="16200000">
        <a:off x="3558282" y="1669017"/>
        <a:ext cx="2382178" cy="437683"/>
      </dsp:txXfrm>
    </dsp:sp>
    <dsp:sp modelId="{50BAD167-FD88-4D5F-AE6C-D2F1FAC1C05A}">
      <dsp:nvSpPr>
        <dsp:cNvPr id="0" name=""/>
        <dsp:cNvSpPr/>
      </dsp:nvSpPr>
      <dsp:spPr>
        <a:xfrm rot="5400000">
          <a:off x="4348626" y="2782507"/>
          <a:ext cx="385691" cy="328262"/>
        </a:xfrm>
        <a:prstGeom prst="flowChartExtract">
          <a:avLst/>
        </a:prstGeom>
        <a:solidFill>
          <a:schemeClr val="lt1">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 modelId="{E3E5EAC7-EFDB-4E88-8282-6E65F986D0DB}">
      <dsp:nvSpPr>
        <dsp:cNvPr id="0" name=""/>
        <dsp:cNvSpPr/>
      </dsp:nvSpPr>
      <dsp:spPr>
        <a:xfrm>
          <a:off x="4968213" y="696769"/>
          <a:ext cx="1630370" cy="290509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8006" rIns="0" bIns="0" numCol="1" spcCol="1270" anchor="ctr" anchorCtr="0">
          <a:noAutofit/>
        </a:bodyPr>
        <a:lstStyle/>
        <a:p>
          <a:pPr marL="0" lvl="0" indent="0" algn="l" defTabSz="622300">
            <a:lnSpc>
              <a:spcPct val="90000"/>
            </a:lnSpc>
            <a:spcBef>
              <a:spcPct val="0"/>
            </a:spcBef>
            <a:spcAft>
              <a:spcPct val="35000"/>
            </a:spcAft>
            <a:buNone/>
          </a:pPr>
          <a:r>
            <a:rPr lang="es-ES" sz="1400" kern="1200" dirty="0" err="1"/>
            <a:t>Tone.loaded</a:t>
          </a:r>
          <a:r>
            <a:rPr lang="es-ES" sz="1400" kern="1200" dirty="0"/>
            <a:t>()</a:t>
          </a:r>
        </a:p>
        <a:p>
          <a:pPr marL="0" lvl="0" indent="0" algn="l" defTabSz="622300">
            <a:lnSpc>
              <a:spcPct val="90000"/>
            </a:lnSpc>
            <a:spcBef>
              <a:spcPct val="0"/>
            </a:spcBef>
            <a:spcAft>
              <a:spcPct val="35000"/>
            </a:spcAft>
            <a:buNone/>
          </a:pPr>
          <a:r>
            <a:rPr lang="es-ES" sz="1400" kern="1200" dirty="0" err="1"/>
            <a:t>scheduleRepeat</a:t>
          </a:r>
          <a:r>
            <a:rPr lang="es-ES" sz="1400" kern="1200" dirty="0"/>
            <a:t>(t)</a:t>
          </a:r>
        </a:p>
        <a:p>
          <a:pPr marL="0" lvl="0" indent="0" algn="l" defTabSz="622300">
            <a:lnSpc>
              <a:spcPct val="90000"/>
            </a:lnSpc>
            <a:spcBef>
              <a:spcPct val="0"/>
            </a:spcBef>
            <a:spcAft>
              <a:spcPct val="35000"/>
            </a:spcAft>
            <a:buNone/>
          </a:pPr>
          <a:r>
            <a:rPr lang="es-ES" sz="1400" kern="1200" dirty="0" err="1"/>
            <a:t>Draw.schedule</a:t>
          </a:r>
          <a:r>
            <a:rPr lang="es-ES" sz="1400" kern="1200" dirty="0"/>
            <a:t>()</a:t>
          </a:r>
        </a:p>
        <a:p>
          <a:pPr marL="0" lvl="0" indent="0" algn="l" defTabSz="622300">
            <a:lnSpc>
              <a:spcPct val="90000"/>
            </a:lnSpc>
            <a:spcBef>
              <a:spcPct val="0"/>
            </a:spcBef>
            <a:spcAft>
              <a:spcPct val="35000"/>
            </a:spcAft>
            <a:buNone/>
          </a:pPr>
          <a:r>
            <a:rPr lang="es-ES" sz="1400" kern="1200" dirty="0"/>
            <a:t>Player[i].</a:t>
          </a:r>
          <a:r>
            <a:rPr lang="es-ES" sz="1400" kern="1200" dirty="0" err="1"/>
            <a:t>start</a:t>
          </a:r>
          <a:r>
            <a:rPr lang="es-ES" sz="1400" kern="1200" dirty="0"/>
            <a:t>(“+0,1”)</a:t>
          </a:r>
        </a:p>
      </dsp:txBody>
      <dsp:txXfrm>
        <a:off x="4968213" y="696769"/>
        <a:ext cx="1630370" cy="29050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DF540-CF82-4C3E-8610-386215E387BD}">
      <dsp:nvSpPr>
        <dsp:cNvPr id="0" name=""/>
        <dsp:cNvSpPr/>
      </dsp:nvSpPr>
      <dsp:spPr>
        <a:xfrm>
          <a:off x="1276101" y="235267"/>
          <a:ext cx="3040380" cy="3040380"/>
        </a:xfrm>
        <a:prstGeom prst="pie">
          <a:avLst>
            <a:gd name="adj1" fmla="val 16200000"/>
            <a:gd name="adj2" fmla="val 1800000"/>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t" anchorCtr="0">
          <a:noAutofit/>
        </a:bodyPr>
        <a:lstStyle/>
        <a:p>
          <a:pPr marL="0" lvl="0" indent="0" algn="l" defTabSz="711200">
            <a:lnSpc>
              <a:spcPct val="90000"/>
            </a:lnSpc>
            <a:spcBef>
              <a:spcPct val="0"/>
            </a:spcBef>
            <a:spcAft>
              <a:spcPct val="35000"/>
            </a:spcAft>
            <a:buNone/>
          </a:pPr>
          <a:r>
            <a:rPr lang="es-ES" sz="1600" kern="1200" dirty="0"/>
            <a:t>ID?</a:t>
          </a:r>
        </a:p>
        <a:p>
          <a:pPr marL="57150" lvl="1" indent="-57150" algn="l" defTabSz="466725">
            <a:lnSpc>
              <a:spcPct val="90000"/>
            </a:lnSpc>
            <a:spcBef>
              <a:spcPct val="0"/>
            </a:spcBef>
            <a:spcAft>
              <a:spcPct val="15000"/>
            </a:spcAft>
            <a:buChar char="•"/>
          </a:pPr>
          <a:r>
            <a:rPr lang="es-ES" sz="1050" kern="1200" dirty="0" err="1"/>
            <a:t>URLsearchParams</a:t>
          </a:r>
          <a:endParaRPr lang="es-ES" sz="1050" kern="1200" dirty="0"/>
        </a:p>
        <a:p>
          <a:pPr marL="57150" lvl="1" indent="-57150" algn="l" defTabSz="466725">
            <a:lnSpc>
              <a:spcPct val="90000"/>
            </a:lnSpc>
            <a:spcBef>
              <a:spcPct val="0"/>
            </a:spcBef>
            <a:spcAft>
              <a:spcPct val="15000"/>
            </a:spcAft>
            <a:buChar char="•"/>
          </a:pPr>
          <a:r>
            <a:rPr lang="es-ES" sz="1050" kern="1200" dirty="0" err="1"/>
            <a:t>getTrack</a:t>
          </a:r>
          <a:r>
            <a:rPr lang="es-ES" sz="1050" kern="1200" dirty="0"/>
            <a:t>()</a:t>
          </a:r>
        </a:p>
      </dsp:txBody>
      <dsp:txXfrm>
        <a:off x="2878455" y="879538"/>
        <a:ext cx="1085850" cy="904875"/>
      </dsp:txXfrm>
    </dsp:sp>
    <dsp:sp modelId="{9B284BB1-8BA7-481B-BEC5-B2EEF115B0D5}">
      <dsp:nvSpPr>
        <dsp:cNvPr id="0" name=""/>
        <dsp:cNvSpPr/>
      </dsp:nvSpPr>
      <dsp:spPr>
        <a:xfrm>
          <a:off x="1213484" y="343852"/>
          <a:ext cx="3040380" cy="3040380"/>
        </a:xfrm>
        <a:prstGeom prst="pie">
          <a:avLst>
            <a:gd name="adj1" fmla="val 1800000"/>
            <a:gd name="adj2" fmla="val 9000000"/>
          </a:avLst>
        </a:prstGeom>
        <a:solidFill>
          <a:schemeClr val="accent2">
            <a:shade val="50000"/>
            <a:hueOff val="-224332"/>
            <a:satOff val="28254"/>
            <a:lumOff val="284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l" defTabSz="622300">
            <a:lnSpc>
              <a:spcPct val="90000"/>
            </a:lnSpc>
            <a:spcBef>
              <a:spcPct val="0"/>
            </a:spcBef>
            <a:spcAft>
              <a:spcPct val="35000"/>
            </a:spcAft>
            <a:buNone/>
          </a:pPr>
          <a:r>
            <a:rPr lang="es-ES" sz="1400" kern="1200" dirty="0" err="1"/>
            <a:t>getTrack</a:t>
          </a:r>
          <a:r>
            <a:rPr lang="es-ES" sz="1400" kern="1200" dirty="0"/>
            <a:t>()</a:t>
          </a:r>
        </a:p>
        <a:p>
          <a:pPr marL="57150" lvl="1" indent="-57150" algn="l" defTabSz="444500">
            <a:lnSpc>
              <a:spcPct val="90000"/>
            </a:lnSpc>
            <a:spcBef>
              <a:spcPct val="0"/>
            </a:spcBef>
            <a:spcAft>
              <a:spcPct val="15000"/>
            </a:spcAft>
            <a:buChar char="•"/>
          </a:pPr>
          <a:r>
            <a:rPr lang="es-ES" sz="1000" kern="1200" dirty="0" err="1"/>
            <a:t>fetch</a:t>
          </a:r>
          <a:r>
            <a:rPr lang="es-ES" sz="1000" kern="1200" dirty="0"/>
            <a:t>(</a:t>
          </a:r>
          <a:r>
            <a:rPr lang="es-ES" sz="1000" kern="1200" dirty="0" err="1"/>
            <a:t>server.php</a:t>
          </a:r>
          <a:r>
            <a:rPr lang="es-ES" sz="1000" kern="1200" dirty="0"/>
            <a:t>).</a:t>
          </a:r>
          <a:r>
            <a:rPr lang="es-ES" sz="1000" kern="1200" dirty="0" err="1"/>
            <a:t>then</a:t>
          </a:r>
          <a:r>
            <a:rPr lang="es-ES" sz="1000" kern="1200" dirty="0"/>
            <a:t>(</a:t>
          </a:r>
          <a:r>
            <a:rPr lang="es-ES" sz="1000" kern="1200" dirty="0" err="1"/>
            <a:t>track</a:t>
          </a:r>
          <a:r>
            <a:rPr lang="es-ES" sz="1000" kern="1200" dirty="0"/>
            <a:t>)</a:t>
          </a:r>
        </a:p>
        <a:p>
          <a:pPr marL="57150" lvl="1" indent="-57150" algn="l" defTabSz="444500">
            <a:lnSpc>
              <a:spcPct val="90000"/>
            </a:lnSpc>
            <a:spcBef>
              <a:spcPct val="0"/>
            </a:spcBef>
            <a:spcAft>
              <a:spcPct val="15000"/>
            </a:spcAft>
            <a:buChar char="•"/>
          </a:pPr>
          <a:r>
            <a:rPr lang="es-ES" sz="1000" kern="1200" dirty="0" err="1"/>
            <a:t>tracks</a:t>
          </a:r>
          <a:r>
            <a:rPr lang="es-ES" sz="1000" kern="1200" dirty="0"/>
            <a:t>=</a:t>
          </a:r>
          <a:r>
            <a:rPr lang="es-ES" sz="1000" kern="1200" dirty="0" err="1"/>
            <a:t>JSON.parse</a:t>
          </a:r>
          <a:r>
            <a:rPr lang="es-ES" sz="1000" kern="1200" dirty="0"/>
            <a:t>(</a:t>
          </a:r>
          <a:r>
            <a:rPr lang="es-ES" sz="1000" kern="1200" dirty="0" err="1"/>
            <a:t>track</a:t>
          </a:r>
          <a:r>
            <a:rPr lang="es-ES" sz="1000" kern="1200" dirty="0"/>
            <a:t>)</a:t>
          </a:r>
        </a:p>
        <a:p>
          <a:pPr marL="57150" lvl="1" indent="-57150" algn="l" defTabSz="444500">
            <a:lnSpc>
              <a:spcPct val="90000"/>
            </a:lnSpc>
            <a:spcBef>
              <a:spcPct val="0"/>
            </a:spcBef>
            <a:spcAft>
              <a:spcPct val="15000"/>
            </a:spcAft>
            <a:buChar char="•"/>
          </a:pPr>
          <a:r>
            <a:rPr lang="es-ES" sz="1000" kern="1200" dirty="0" err="1"/>
            <a:t>leerTrack</a:t>
          </a:r>
          <a:r>
            <a:rPr lang="es-ES" sz="1000" kern="1200" dirty="0"/>
            <a:t>()</a:t>
          </a:r>
        </a:p>
      </dsp:txBody>
      <dsp:txXfrm>
        <a:off x="1937384" y="2316480"/>
        <a:ext cx="1628775" cy="796290"/>
      </dsp:txXfrm>
    </dsp:sp>
    <dsp:sp modelId="{0CC9D8CF-4333-4A11-838C-BB836164D837}">
      <dsp:nvSpPr>
        <dsp:cNvPr id="0" name=""/>
        <dsp:cNvSpPr/>
      </dsp:nvSpPr>
      <dsp:spPr>
        <a:xfrm>
          <a:off x="1150867" y="235267"/>
          <a:ext cx="3040380" cy="3040380"/>
        </a:xfrm>
        <a:prstGeom prst="pie">
          <a:avLst>
            <a:gd name="adj1" fmla="val 9000000"/>
            <a:gd name="adj2" fmla="val 16200000"/>
          </a:avLst>
        </a:prstGeom>
        <a:solidFill>
          <a:schemeClr val="accent2">
            <a:shade val="50000"/>
            <a:hueOff val="-224332"/>
            <a:satOff val="28254"/>
            <a:lumOff val="284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t" anchorCtr="0">
          <a:noAutofit/>
        </a:bodyPr>
        <a:lstStyle/>
        <a:p>
          <a:pPr marL="0" lvl="0" indent="0" algn="l" defTabSz="533400">
            <a:lnSpc>
              <a:spcPct val="90000"/>
            </a:lnSpc>
            <a:spcBef>
              <a:spcPct val="0"/>
            </a:spcBef>
            <a:spcAft>
              <a:spcPct val="35000"/>
            </a:spcAft>
            <a:buNone/>
          </a:pPr>
          <a:r>
            <a:rPr lang="es-ES" sz="1200" kern="1200" dirty="0" err="1"/>
            <a:t>leerTrack</a:t>
          </a:r>
          <a:r>
            <a:rPr lang="es-ES" sz="1200" kern="1200" dirty="0"/>
            <a:t>()</a:t>
          </a:r>
        </a:p>
        <a:p>
          <a:pPr marL="57150" lvl="1" indent="-57150" algn="l" defTabSz="466725">
            <a:lnSpc>
              <a:spcPct val="90000"/>
            </a:lnSpc>
            <a:spcBef>
              <a:spcPct val="0"/>
            </a:spcBef>
            <a:spcAft>
              <a:spcPct val="15000"/>
            </a:spcAft>
            <a:buChar char="•"/>
          </a:pPr>
          <a:r>
            <a:rPr lang="es-ES" sz="1050" kern="1200" dirty="0" err="1"/>
            <a:t>addClass</a:t>
          </a:r>
          <a:r>
            <a:rPr lang="es-ES" sz="1050" kern="1200" dirty="0"/>
            <a:t>(“</a:t>
          </a:r>
          <a:r>
            <a:rPr lang="es-ES" sz="1050" kern="1200" dirty="0" err="1"/>
            <a:t>marked</a:t>
          </a:r>
          <a:r>
            <a:rPr lang="es-ES" sz="1050" kern="1200" dirty="0"/>
            <a:t>”)</a:t>
          </a:r>
        </a:p>
        <a:p>
          <a:pPr marL="57150" lvl="1" indent="-57150" algn="l" defTabSz="466725">
            <a:lnSpc>
              <a:spcPct val="90000"/>
            </a:lnSpc>
            <a:spcBef>
              <a:spcPct val="0"/>
            </a:spcBef>
            <a:spcAft>
              <a:spcPct val="15000"/>
            </a:spcAft>
            <a:buChar char="•"/>
          </a:pPr>
          <a:r>
            <a:rPr lang="es-ES" sz="1050" kern="1200" dirty="0" err="1"/>
            <a:t>if</a:t>
          </a:r>
          <a:r>
            <a:rPr lang="es-ES" sz="1050" kern="1200" dirty="0"/>
            <a:t> (beat == 1)</a:t>
          </a:r>
        </a:p>
      </dsp:txBody>
      <dsp:txXfrm>
        <a:off x="1503044" y="879538"/>
        <a:ext cx="1085850" cy="904875"/>
      </dsp:txXfrm>
    </dsp:sp>
    <dsp:sp modelId="{91BA2539-3F56-4ADE-922B-1989D4F5C85A}">
      <dsp:nvSpPr>
        <dsp:cNvPr id="0" name=""/>
        <dsp:cNvSpPr/>
      </dsp:nvSpPr>
      <dsp:spPr>
        <a:xfrm>
          <a:off x="1088138" y="47053"/>
          <a:ext cx="3416808" cy="3416808"/>
        </a:xfrm>
        <a:prstGeom prst="circularArrow">
          <a:avLst>
            <a:gd name="adj1" fmla="val 5085"/>
            <a:gd name="adj2" fmla="val 327528"/>
            <a:gd name="adj3" fmla="val 1472472"/>
            <a:gd name="adj4" fmla="val 16199432"/>
            <a:gd name="adj5" fmla="val 5932"/>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E1E06A-A599-4E7C-AD1D-C24791F00ABD}">
      <dsp:nvSpPr>
        <dsp:cNvPr id="0" name=""/>
        <dsp:cNvSpPr/>
      </dsp:nvSpPr>
      <dsp:spPr>
        <a:xfrm>
          <a:off x="1025270" y="155446"/>
          <a:ext cx="3416808" cy="3416808"/>
        </a:xfrm>
        <a:prstGeom prst="circularArrow">
          <a:avLst>
            <a:gd name="adj1" fmla="val 5085"/>
            <a:gd name="adj2" fmla="val 327528"/>
            <a:gd name="adj3" fmla="val 8671970"/>
            <a:gd name="adj4" fmla="val 1800502"/>
            <a:gd name="adj5" fmla="val 5932"/>
          </a:avLst>
        </a:prstGeom>
        <a:solidFill>
          <a:schemeClr val="accent2">
            <a:shade val="90000"/>
            <a:hueOff val="-212311"/>
            <a:satOff val="7771"/>
            <a:lumOff val="1779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9CCC0B3-951F-49D8-9E12-40409ECA7A13}">
      <dsp:nvSpPr>
        <dsp:cNvPr id="0" name=""/>
        <dsp:cNvSpPr/>
      </dsp:nvSpPr>
      <dsp:spPr>
        <a:xfrm>
          <a:off x="962402" y="47053"/>
          <a:ext cx="3416808" cy="3416808"/>
        </a:xfrm>
        <a:prstGeom prst="circularArrow">
          <a:avLst>
            <a:gd name="adj1" fmla="val 5085"/>
            <a:gd name="adj2" fmla="val 327528"/>
            <a:gd name="adj3" fmla="val 15873039"/>
            <a:gd name="adj4" fmla="val 9000000"/>
            <a:gd name="adj5" fmla="val 5932"/>
          </a:avLst>
        </a:prstGeom>
        <a:solidFill>
          <a:schemeClr val="accent2">
            <a:shade val="90000"/>
            <a:hueOff val="-212311"/>
            <a:satOff val="7771"/>
            <a:lumOff val="17792"/>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061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952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162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7464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695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229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bb3dc62fd_0_1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bb3dc62fd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fb8c01da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de5f8131e0_0_7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de5f8131e0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de5f8131e0_0_7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de5f8131e0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de5f8131e0_0_10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6" name="Google Shape;4456;gde5f8131e0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de5f8131e0_0_1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de5f8131e0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de5f8131e0_0_11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de5f8131e0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de5f8131e0_0_11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de5f8131e0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8"/>
        <p:cNvGrpSpPr/>
        <p:nvPr/>
      </p:nvGrpSpPr>
      <p:grpSpPr>
        <a:xfrm>
          <a:off x="0" y="0"/>
          <a:ext cx="0" cy="0"/>
          <a:chOff x="0" y="0"/>
          <a:chExt cx="0" cy="0"/>
        </a:xfrm>
      </p:grpSpPr>
      <p:sp>
        <p:nvSpPr>
          <p:cNvPr id="5829" name="Google Shape;5829;gde5f8131e0_0_12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0" name="Google Shape;5830;gde5f8131e0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de5f8131e0_0_12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de5f8131e0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3"/>
        <p:cNvGrpSpPr/>
        <p:nvPr/>
      </p:nvGrpSpPr>
      <p:grpSpPr>
        <a:xfrm>
          <a:off x="0" y="0"/>
          <a:ext cx="0" cy="0"/>
          <a:chOff x="0" y="0"/>
          <a:chExt cx="0" cy="0"/>
        </a:xfrm>
      </p:grpSpPr>
      <p:sp>
        <p:nvSpPr>
          <p:cNvPr id="6604" name="Google Shape;6604;gde5f8131e0_0_12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5" name="Google Shape;6605;gde5f8131e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3"/>
        <p:cNvGrpSpPr/>
        <p:nvPr/>
      </p:nvGrpSpPr>
      <p:grpSpPr>
        <a:xfrm>
          <a:off x="0" y="0"/>
          <a:ext cx="0" cy="0"/>
          <a:chOff x="0" y="0"/>
          <a:chExt cx="0" cy="0"/>
        </a:xfrm>
      </p:grpSpPr>
      <p:sp>
        <p:nvSpPr>
          <p:cNvPr id="7114" name="Google Shape;7114;gde5f8131e0_0_13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5" name="Google Shape;7115;gde5f8131e0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3"/>
        <p:cNvGrpSpPr/>
        <p:nvPr/>
      </p:nvGrpSpPr>
      <p:grpSpPr>
        <a:xfrm>
          <a:off x="0" y="0"/>
          <a:ext cx="0" cy="0"/>
          <a:chOff x="0" y="0"/>
          <a:chExt cx="0" cy="0"/>
        </a:xfrm>
      </p:grpSpPr>
      <p:sp>
        <p:nvSpPr>
          <p:cNvPr id="7734" name="Google Shape;7734;gde5f8131e0_0_14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5" name="Google Shape;7735;gde5f8131e0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7"/>
        <p:cNvGrpSpPr/>
        <p:nvPr/>
      </p:nvGrpSpPr>
      <p:grpSpPr>
        <a:xfrm>
          <a:off x="0" y="0"/>
          <a:ext cx="0" cy="0"/>
          <a:chOff x="0" y="0"/>
          <a:chExt cx="0" cy="0"/>
        </a:xfrm>
      </p:grpSpPr>
      <p:sp>
        <p:nvSpPr>
          <p:cNvPr id="8328" name="Google Shape;8328;gde5f8131e0_0_14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9" name="Google Shape;8329;gde5f8131e0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8"/>
        <p:cNvGrpSpPr/>
        <p:nvPr/>
      </p:nvGrpSpPr>
      <p:grpSpPr>
        <a:xfrm>
          <a:off x="0" y="0"/>
          <a:ext cx="0" cy="0"/>
          <a:chOff x="0" y="0"/>
          <a:chExt cx="0" cy="0"/>
        </a:xfrm>
      </p:grpSpPr>
      <p:sp>
        <p:nvSpPr>
          <p:cNvPr id="8649" name="Google Shape;8649;gde5f8131e0_0_14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0" name="Google Shape;8650;gde5f8131e0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6"/>
        <p:cNvGrpSpPr/>
        <p:nvPr/>
      </p:nvGrpSpPr>
      <p:grpSpPr>
        <a:xfrm>
          <a:off x="0" y="0"/>
          <a:ext cx="0" cy="0"/>
          <a:chOff x="0" y="0"/>
          <a:chExt cx="0" cy="0"/>
        </a:xfrm>
      </p:grpSpPr>
      <p:sp>
        <p:nvSpPr>
          <p:cNvPr id="8957" name="Google Shape;8957;gde5f8131e0_0_15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8" name="Google Shape;8958;gde5f8131e0_0_15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2106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4863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7979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2pPr>
            <a:lvl3pPr lvl="2"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3pPr>
            <a:lvl4pPr lvl="3"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4pPr>
            <a:lvl5pPr lvl="4"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5pPr>
            <a:lvl6pPr lvl="5"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6pPr>
            <a:lvl7pPr lvl="6"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7pPr>
            <a:lvl8pPr lvl="7"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8pPr>
            <a:lvl9pPr lvl="8"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27.jpg"/><Relationship Id="rId4" Type="http://schemas.openxmlformats.org/officeDocument/2006/relationships/image" Target="../media/image26.jpg"/></Relationships>
</file>

<file path=ppt/slides/_rels/slide29.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13" Type="http://schemas.openxmlformats.org/officeDocument/2006/relationships/hyperlink" Target="https://www.freepik.com/free-vector/colorful-responsive-landing-page_3069461.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12" Type="http://schemas.openxmlformats.org/officeDocument/2006/relationships/hyperlink" Target="https://www.freepik.com/free-vector/digital-marketing-landing-page-template_5032224.htm" TargetMode="External"/><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hyperlink" Target="https://www.freepik.com/free-vector/flat-computer-engineering-concept_4457725.htm" TargetMode="External"/><Relationship Id="rId11" Type="http://schemas.openxmlformats.org/officeDocument/2006/relationships/hyperlink" Target="https://www.freepik.com/free-vector/gradient-technology-logo-template-collection_4909549.htm" TargetMode="External"/><Relationship Id="rId5" Type="http://schemas.openxmlformats.org/officeDocument/2006/relationships/hyperlink" Target="https://www.freepik.com/free-photo/smiling-young-man-busy-texting-message-someone_4937272.htm" TargetMode="External"/><Relationship Id="rId15" Type="http://schemas.openxmlformats.org/officeDocument/2006/relationships/hyperlink" Target="https://www.freepik.com/free-vector/app-development-concept-with-flat-design_2463934.htm" TargetMode="External"/><Relationship Id="rId10" Type="http://schemas.openxmlformats.org/officeDocument/2006/relationships/hyperlink" Target="https://www.freepik.com/free-vector/flat-social-media-multimedia-player-template_4201094.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4" Type="http://schemas.openxmlformats.org/officeDocument/2006/relationships/hyperlink" Target="https://www.freepik.com/free-vector/modern-web-design-concept-with-hand-drawn-style_2527159.ht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31.xml"/><Relationship Id="rId1" Type="http://schemas.openxmlformats.org/officeDocument/2006/relationships/slideLayout" Target="../slideLayouts/slideLayout17.xml"/><Relationship Id="rId5" Type="http://schemas.openxmlformats.org/officeDocument/2006/relationships/hyperlink" Target="https://slidesgo.com/faqs" TargetMode="External"/><Relationship Id="rId4" Type="http://schemas.openxmlformats.org/officeDocument/2006/relationships/slide" Target="slide29.xml"/></Relationships>
</file>

<file path=ppt/slides/_rels/slide33.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hyperlink" Target="https://fonts.google.com/specimen/Roboto+Mono"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2.gif"/><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1.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0.gif"/><Relationship Id="rId4" Type="http://schemas.openxmlformats.org/officeDocument/2006/relationships/image" Target="../media/image28.gif"/><Relationship Id="rId9" Type="http://schemas.openxmlformats.org/officeDocument/2006/relationships/image" Target="../media/image29.gif"/></Relationships>
</file>

<file path=ppt/slides/_rels/slide3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7.xml"/><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emf"/><Relationship Id="rId7" Type="http://schemas.openxmlformats.org/officeDocument/2006/relationships/diagramQuickStyle" Target="../diagrams/quickStyle3.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5.emf"/><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1" name="Google Shape;111;p22"/>
          <p:cNvSpPr/>
          <p:nvPr/>
        </p:nvSpPr>
        <p:spPr>
          <a:xfrm>
            <a:off x="5342560" y="4469326"/>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6574200" y="1195760"/>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6662837" y="1323342"/>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6728536" y="1440629"/>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6482515" y="1062804"/>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877722" y="882890"/>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140563" y="2638652"/>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4758810" y="2705910"/>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4135348" y="2534441"/>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6">
              <a:lumMod val="20000"/>
              <a:lumOff val="80000"/>
            </a:schemeClr>
          </a:solidFill>
          <a:ln>
            <a:solidFill>
              <a:schemeClr val="accent4">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74266" y="1952539"/>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2028107" y="1906708"/>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63564" y="2968727"/>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893639" y="4018532"/>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3128326" y="375563"/>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5709300" y="80257"/>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2361230" y="2253580"/>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6442779" y="2454490"/>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3846544" y="4489962"/>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7014292" y="735752"/>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4324837" y="4192712"/>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2396382" y="2490435"/>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6682681" y="1694305"/>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716364" y="808001"/>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6432077" y="2951930"/>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6863484" y="2900629"/>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7310750" y="3613593"/>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7006638" y="2971654"/>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6462647" y="2782310"/>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7344463" y="3462088"/>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6727000" y="2856502"/>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7295226" y="3316295"/>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361238" y="2560884"/>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306841" y="2420873"/>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325174" y="1825869"/>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456594" y="1498697"/>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393943" y="1698168"/>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444885" y="2686234"/>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2274896" y="4517892"/>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2735384" y="4889719"/>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2185370" y="4228872"/>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2216036" y="4377545"/>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2125911" y="4020068"/>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2594341" y="4832923"/>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894543" y="4871219"/>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5489242" y="569611"/>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6066874" y="569611"/>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2610322" y="4047566"/>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2705054" y="414537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2705054" y="4218722"/>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2705054" y="4292051"/>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7063194" y="2365133"/>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4442508" y="134630"/>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4587678" y="213573"/>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2011287" y="2410987"/>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2614905" y="1426880"/>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7040255" y="247190"/>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2011287" y="2679923"/>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2255796" y="138685"/>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6549749" y="513079"/>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847785" y="462641"/>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2671437" y="3578440"/>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2029643" y="462641"/>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2671437" y="1921993"/>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6312894" y="4516692"/>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3272440" y="4646577"/>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746934" y="2545455"/>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786669" y="1596501"/>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6792722" y="3361453"/>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6979139" y="3359917"/>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6882871" y="3448555"/>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6971509" y="3598308"/>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6754522" y="3311016"/>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6754522" y="3810712"/>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6876753" y="1863925"/>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7009709" y="1863925"/>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7173211" y="1863925"/>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2581288" y="462641"/>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2688234" y="459594"/>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889056" y="982205"/>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2037273" y="982205"/>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2173277" y="982205"/>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2414715" y="982205"/>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3116112" y="4464743"/>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3296435" y="4365404"/>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6905792" y="4067411"/>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uadroTexto 3"/>
          <p:cNvSpPr txBox="1"/>
          <p:nvPr/>
        </p:nvSpPr>
        <p:spPr>
          <a:xfrm>
            <a:off x="3495114" y="1524708"/>
            <a:ext cx="2255457" cy="679994"/>
          </a:xfrm>
          <a:prstGeom prst="rect">
            <a:avLst/>
          </a:prstGeom>
          <a:noFill/>
        </p:spPr>
        <p:txBody>
          <a:bodyPr wrap="square" rtlCol="0">
            <a:spAutoFit/>
          </a:bodyPr>
          <a:lstStyle/>
          <a:p>
            <a:endParaRPr lang="es-ES" dirty="0"/>
          </a:p>
        </p:txBody>
      </p:sp>
      <p:sp>
        <p:nvSpPr>
          <p:cNvPr id="2" name="CuadroTexto 1"/>
          <p:cNvSpPr txBox="1"/>
          <p:nvPr/>
        </p:nvSpPr>
        <p:spPr>
          <a:xfrm>
            <a:off x="3207798" y="1621038"/>
            <a:ext cx="2774439" cy="584775"/>
          </a:xfrm>
          <a:prstGeom prst="rect">
            <a:avLst/>
          </a:prstGeom>
          <a:noFill/>
        </p:spPr>
        <p:txBody>
          <a:bodyPr wrap="square" rtlCol="0">
            <a:spAutoFit/>
          </a:bodyPr>
          <a:lstStyle/>
          <a:p>
            <a:r>
              <a:rPr lang="es-ES" sz="3200" dirty="0">
                <a:solidFill>
                  <a:srgbClr val="7030A0"/>
                </a:solidFill>
                <a:latin typeface="Monoton" pitchFamily="2" charset="0"/>
              </a:rPr>
              <a:t>JAMBOREE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Listado canciones</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CuadroTexto 2"/>
          <p:cNvSpPr txBox="1"/>
          <p:nvPr/>
        </p:nvSpPr>
        <p:spPr>
          <a:xfrm>
            <a:off x="3486150" y="2051050"/>
            <a:ext cx="45719" cy="307777"/>
          </a:xfrm>
          <a:prstGeom prst="rect">
            <a:avLst/>
          </a:prstGeom>
          <a:noFill/>
        </p:spPr>
        <p:txBody>
          <a:bodyPr wrap="square" rtlCol="0">
            <a:spAutoFit/>
          </a:bodyPr>
          <a:lstStyle/>
          <a:p>
            <a:endParaRPr lang="es-ES"/>
          </a:p>
        </p:txBody>
      </p:sp>
      <p:pic>
        <p:nvPicPr>
          <p:cNvPr id="4" name="Imagen 3">
            <a:extLst>
              <a:ext uri="{FF2B5EF4-FFF2-40B4-BE49-F238E27FC236}">
                <a16:creationId xmlns:a16="http://schemas.microsoft.com/office/drawing/2014/main" id="{ABD3C7C7-41A8-4E91-840F-9645913DFA0B}"/>
              </a:ext>
            </a:extLst>
          </p:cNvPr>
          <p:cNvPicPr>
            <a:picLocks noChangeAspect="1"/>
          </p:cNvPicPr>
          <p:nvPr/>
        </p:nvPicPr>
        <p:blipFill>
          <a:blip r:embed="rId3"/>
          <a:stretch>
            <a:fillRect/>
          </a:stretch>
        </p:blipFill>
        <p:spPr>
          <a:xfrm>
            <a:off x="127967" y="1854850"/>
            <a:ext cx="8888065" cy="1076475"/>
          </a:xfrm>
          <a:prstGeom prst="rect">
            <a:avLst/>
          </a:prstGeom>
        </p:spPr>
      </p:pic>
      <p:pic>
        <p:nvPicPr>
          <p:cNvPr id="6" name="Imagen 5">
            <a:extLst>
              <a:ext uri="{FF2B5EF4-FFF2-40B4-BE49-F238E27FC236}">
                <a16:creationId xmlns:a16="http://schemas.microsoft.com/office/drawing/2014/main" id="{87540581-C385-4BAF-B071-2EB414AC0DD0}"/>
              </a:ext>
            </a:extLst>
          </p:cNvPr>
          <p:cNvPicPr>
            <a:picLocks noChangeAspect="1"/>
          </p:cNvPicPr>
          <p:nvPr/>
        </p:nvPicPr>
        <p:blipFill>
          <a:blip r:embed="rId4"/>
          <a:stretch>
            <a:fillRect/>
          </a:stretch>
        </p:blipFill>
        <p:spPr>
          <a:xfrm>
            <a:off x="2352364" y="3674762"/>
            <a:ext cx="4439270" cy="1095528"/>
          </a:xfrm>
          <a:prstGeom prst="rect">
            <a:avLst/>
          </a:prstGeom>
        </p:spPr>
      </p:pic>
      <p:sp>
        <p:nvSpPr>
          <p:cNvPr id="10" name="Google Shape;610;p31">
            <a:extLst>
              <a:ext uri="{FF2B5EF4-FFF2-40B4-BE49-F238E27FC236}">
                <a16:creationId xmlns:a16="http://schemas.microsoft.com/office/drawing/2014/main" id="{C2017CB5-BCBE-4FD7-B7EA-13C21A593B80}"/>
              </a:ext>
            </a:extLst>
          </p:cNvPr>
          <p:cNvSpPr txBox="1">
            <a:spLocks/>
          </p:cNvSpPr>
          <p:nvPr/>
        </p:nvSpPr>
        <p:spPr>
          <a:xfrm>
            <a:off x="3486150" y="1387901"/>
            <a:ext cx="2076000" cy="19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s-ES" sz="1200" dirty="0">
                <a:solidFill>
                  <a:schemeClr val="accent1"/>
                </a:solidFill>
              </a:rPr>
              <a:t>AUDIOTECA</a:t>
            </a:r>
          </a:p>
        </p:txBody>
      </p:sp>
      <p:sp>
        <p:nvSpPr>
          <p:cNvPr id="11" name="Google Shape;610;p31">
            <a:extLst>
              <a:ext uri="{FF2B5EF4-FFF2-40B4-BE49-F238E27FC236}">
                <a16:creationId xmlns:a16="http://schemas.microsoft.com/office/drawing/2014/main" id="{B62EE9C2-F952-4891-AFE1-9A2B54AD1B29}"/>
              </a:ext>
            </a:extLst>
          </p:cNvPr>
          <p:cNvSpPr txBox="1">
            <a:spLocks/>
          </p:cNvSpPr>
          <p:nvPr/>
        </p:nvSpPr>
        <p:spPr>
          <a:xfrm>
            <a:off x="3533999" y="3119474"/>
            <a:ext cx="2076000" cy="19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s-ES" sz="1200" dirty="0">
                <a:solidFill>
                  <a:schemeClr val="accent1"/>
                </a:solidFill>
              </a:rPr>
              <a:t>FORO</a:t>
            </a:r>
          </a:p>
        </p:txBody>
      </p:sp>
    </p:spTree>
    <p:extLst>
      <p:ext uri="{BB962C8B-B14F-4D97-AF65-F5344CB8AC3E}">
        <p14:creationId xmlns:p14="http://schemas.microsoft.com/office/powerpoint/2010/main" val="847400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Foro</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CuadroTexto 2"/>
          <p:cNvSpPr txBox="1"/>
          <p:nvPr/>
        </p:nvSpPr>
        <p:spPr>
          <a:xfrm>
            <a:off x="3486150" y="2051050"/>
            <a:ext cx="45719" cy="307777"/>
          </a:xfrm>
          <a:prstGeom prst="rect">
            <a:avLst/>
          </a:prstGeom>
          <a:noFill/>
        </p:spPr>
        <p:txBody>
          <a:bodyPr wrap="square" rtlCol="0">
            <a:spAutoFit/>
          </a:bodyPr>
          <a:lstStyle/>
          <a:p>
            <a:endParaRPr lang="es-ES"/>
          </a:p>
        </p:txBody>
      </p:sp>
      <p:pic>
        <p:nvPicPr>
          <p:cNvPr id="14" name="Imagen 13" descr="Captura de pantalla de un celular&#10;&#10;Descripción generada automáticamente">
            <a:extLst>
              <a:ext uri="{FF2B5EF4-FFF2-40B4-BE49-F238E27FC236}">
                <a16:creationId xmlns:a16="http://schemas.microsoft.com/office/drawing/2014/main" id="{05939516-F374-425D-8ACD-B85CA2DDB3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198" y="1356800"/>
            <a:ext cx="6559064" cy="3489519"/>
          </a:xfrm>
          <a:prstGeom prst="rect">
            <a:avLst/>
          </a:prstGeom>
        </p:spPr>
      </p:pic>
    </p:spTree>
    <p:extLst>
      <p:ext uri="{BB962C8B-B14F-4D97-AF65-F5344CB8AC3E}">
        <p14:creationId xmlns:p14="http://schemas.microsoft.com/office/powerpoint/2010/main" val="321109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Filtro Foro</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CuadroTexto 2"/>
          <p:cNvSpPr txBox="1"/>
          <p:nvPr/>
        </p:nvSpPr>
        <p:spPr>
          <a:xfrm>
            <a:off x="3486150" y="2051050"/>
            <a:ext cx="45719" cy="307777"/>
          </a:xfrm>
          <a:prstGeom prst="rect">
            <a:avLst/>
          </a:prstGeom>
          <a:noFill/>
        </p:spPr>
        <p:txBody>
          <a:bodyPr wrap="square" rtlCol="0">
            <a:spAutoFit/>
          </a:bodyPr>
          <a:lstStyle/>
          <a:p>
            <a:endParaRPr lang="es-ES"/>
          </a:p>
        </p:txBody>
      </p:sp>
      <p:pic>
        <p:nvPicPr>
          <p:cNvPr id="9" name="Imagen 8">
            <a:extLst>
              <a:ext uri="{FF2B5EF4-FFF2-40B4-BE49-F238E27FC236}">
                <a16:creationId xmlns:a16="http://schemas.microsoft.com/office/drawing/2014/main" id="{9A600C0C-962B-46FE-B3C5-53B6E19708CB}"/>
              </a:ext>
            </a:extLst>
          </p:cNvPr>
          <p:cNvPicPr>
            <a:picLocks noChangeAspect="1"/>
          </p:cNvPicPr>
          <p:nvPr/>
        </p:nvPicPr>
        <p:blipFill>
          <a:blip r:embed="rId3"/>
          <a:stretch>
            <a:fillRect/>
          </a:stretch>
        </p:blipFill>
        <p:spPr>
          <a:xfrm>
            <a:off x="85099" y="3095594"/>
            <a:ext cx="3060150" cy="438211"/>
          </a:xfrm>
          <a:prstGeom prst="rect">
            <a:avLst/>
          </a:prstGeom>
        </p:spPr>
      </p:pic>
      <p:pic>
        <p:nvPicPr>
          <p:cNvPr id="11" name="Imagen 10" descr="Texto&#10;&#10;Descripción generada automáticamente">
            <a:extLst>
              <a:ext uri="{FF2B5EF4-FFF2-40B4-BE49-F238E27FC236}">
                <a16:creationId xmlns:a16="http://schemas.microsoft.com/office/drawing/2014/main" id="{D527C5BB-EE6C-404D-9C2D-1035E05D8D90}"/>
              </a:ext>
            </a:extLst>
          </p:cNvPr>
          <p:cNvPicPr>
            <a:picLocks noChangeAspect="1"/>
          </p:cNvPicPr>
          <p:nvPr/>
        </p:nvPicPr>
        <p:blipFill>
          <a:blip r:embed="rId4"/>
          <a:stretch>
            <a:fillRect/>
          </a:stretch>
        </p:blipFill>
        <p:spPr>
          <a:xfrm>
            <a:off x="3619367" y="1604723"/>
            <a:ext cx="5439534" cy="3419952"/>
          </a:xfrm>
          <a:prstGeom prst="rect">
            <a:avLst/>
          </a:prstGeom>
        </p:spPr>
      </p:pic>
      <p:cxnSp>
        <p:nvCxnSpPr>
          <p:cNvPr id="14" name="Conector angular 23">
            <a:extLst>
              <a:ext uri="{FF2B5EF4-FFF2-40B4-BE49-F238E27FC236}">
                <a16:creationId xmlns:a16="http://schemas.microsoft.com/office/drawing/2014/main" id="{FEF708B0-54C6-4E09-8712-8B2AA848C523}"/>
              </a:ext>
            </a:extLst>
          </p:cNvPr>
          <p:cNvCxnSpPr>
            <a:cxnSpLocks/>
            <a:stCxn id="9" idx="3"/>
            <a:endCxn id="11" idx="1"/>
          </p:cNvCxnSpPr>
          <p:nvPr/>
        </p:nvCxnSpPr>
        <p:spPr>
          <a:xfrm flipV="1">
            <a:off x="3145249" y="3314699"/>
            <a:ext cx="474118"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976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Hits del momento</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CuadroTexto 2"/>
          <p:cNvSpPr txBox="1"/>
          <p:nvPr/>
        </p:nvSpPr>
        <p:spPr>
          <a:xfrm>
            <a:off x="3486150" y="2051050"/>
            <a:ext cx="45719" cy="307777"/>
          </a:xfrm>
          <a:prstGeom prst="rect">
            <a:avLst/>
          </a:prstGeom>
          <a:noFill/>
        </p:spPr>
        <p:txBody>
          <a:bodyPr wrap="square" rtlCol="0">
            <a:spAutoFit/>
          </a:bodyPr>
          <a:lstStyle/>
          <a:p>
            <a:endParaRPr lang="es-ES"/>
          </a:p>
        </p:txBody>
      </p:sp>
      <p:pic>
        <p:nvPicPr>
          <p:cNvPr id="6" name="Imagen 5" descr="Pantalla de un celular con letras&#10;&#10;Descripción generada automáticamente">
            <a:extLst>
              <a:ext uri="{FF2B5EF4-FFF2-40B4-BE49-F238E27FC236}">
                <a16:creationId xmlns:a16="http://schemas.microsoft.com/office/drawing/2014/main" id="{36D7FC29-3F88-4180-A965-680E1CD0443F}"/>
              </a:ext>
            </a:extLst>
          </p:cNvPr>
          <p:cNvPicPr>
            <a:picLocks noChangeAspect="1"/>
          </p:cNvPicPr>
          <p:nvPr/>
        </p:nvPicPr>
        <p:blipFill>
          <a:blip r:embed="rId3"/>
          <a:stretch>
            <a:fillRect/>
          </a:stretch>
        </p:blipFill>
        <p:spPr>
          <a:xfrm>
            <a:off x="311700" y="1617157"/>
            <a:ext cx="2467319" cy="2686425"/>
          </a:xfrm>
          <a:prstGeom prst="rect">
            <a:avLst/>
          </a:prstGeom>
        </p:spPr>
      </p:pic>
      <p:pic>
        <p:nvPicPr>
          <p:cNvPr id="8" name="Imagen 7" descr="Texto&#10;&#10;Descripción generada automáticamente">
            <a:extLst>
              <a:ext uri="{FF2B5EF4-FFF2-40B4-BE49-F238E27FC236}">
                <a16:creationId xmlns:a16="http://schemas.microsoft.com/office/drawing/2014/main" id="{6B956EAD-C2BB-45F4-9329-609D8610C335}"/>
              </a:ext>
            </a:extLst>
          </p:cNvPr>
          <p:cNvPicPr>
            <a:picLocks noChangeAspect="1"/>
          </p:cNvPicPr>
          <p:nvPr/>
        </p:nvPicPr>
        <p:blipFill>
          <a:blip r:embed="rId4"/>
          <a:stretch>
            <a:fillRect/>
          </a:stretch>
        </p:blipFill>
        <p:spPr>
          <a:xfrm>
            <a:off x="3345278" y="2204938"/>
            <a:ext cx="5681332" cy="1505160"/>
          </a:xfrm>
          <a:prstGeom prst="rect">
            <a:avLst/>
          </a:prstGeom>
        </p:spPr>
      </p:pic>
      <p:cxnSp>
        <p:nvCxnSpPr>
          <p:cNvPr id="12" name="Conector angular 23">
            <a:extLst>
              <a:ext uri="{FF2B5EF4-FFF2-40B4-BE49-F238E27FC236}">
                <a16:creationId xmlns:a16="http://schemas.microsoft.com/office/drawing/2014/main" id="{94C3F253-D7F4-4792-9F85-2369625FF4F2}"/>
              </a:ext>
            </a:extLst>
          </p:cNvPr>
          <p:cNvCxnSpPr>
            <a:cxnSpLocks/>
            <a:stCxn id="6" idx="3"/>
            <a:endCxn id="8" idx="1"/>
          </p:cNvCxnSpPr>
          <p:nvPr/>
        </p:nvCxnSpPr>
        <p:spPr>
          <a:xfrm flipV="1">
            <a:off x="2779019" y="2957518"/>
            <a:ext cx="566259" cy="28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12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Ayuda</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CuadroTexto 2"/>
          <p:cNvSpPr txBox="1"/>
          <p:nvPr/>
        </p:nvSpPr>
        <p:spPr>
          <a:xfrm>
            <a:off x="3486150" y="2051050"/>
            <a:ext cx="45719" cy="307777"/>
          </a:xfrm>
          <a:prstGeom prst="rect">
            <a:avLst/>
          </a:prstGeom>
          <a:noFill/>
        </p:spPr>
        <p:txBody>
          <a:bodyPr wrap="square" rtlCol="0">
            <a:spAutoFit/>
          </a:bodyPr>
          <a:lstStyle/>
          <a:p>
            <a:endParaRPr lang="es-ES"/>
          </a:p>
        </p:txBody>
      </p:sp>
      <p:pic>
        <p:nvPicPr>
          <p:cNvPr id="7" name="Imagen 6" descr="Texto&#10;&#10;Descripción generada automáticamente">
            <a:extLst>
              <a:ext uri="{FF2B5EF4-FFF2-40B4-BE49-F238E27FC236}">
                <a16:creationId xmlns:a16="http://schemas.microsoft.com/office/drawing/2014/main" id="{8126D5C1-043C-4461-AF8F-1A9B44F1C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198" y="1356800"/>
            <a:ext cx="6559065" cy="3489521"/>
          </a:xfrm>
          <a:prstGeom prst="rect">
            <a:avLst/>
          </a:prstGeom>
        </p:spPr>
      </p:pic>
    </p:spTree>
    <p:extLst>
      <p:ext uri="{BB962C8B-B14F-4D97-AF65-F5344CB8AC3E}">
        <p14:creationId xmlns:p14="http://schemas.microsoft.com/office/powerpoint/2010/main" val="1747135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Mi perfil</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CuadroTexto 2"/>
          <p:cNvSpPr txBox="1"/>
          <p:nvPr/>
        </p:nvSpPr>
        <p:spPr>
          <a:xfrm>
            <a:off x="3486150" y="2051050"/>
            <a:ext cx="45719" cy="307777"/>
          </a:xfrm>
          <a:prstGeom prst="rect">
            <a:avLst/>
          </a:prstGeom>
          <a:noFill/>
        </p:spPr>
        <p:txBody>
          <a:bodyPr wrap="square" rtlCol="0">
            <a:spAutoFit/>
          </a:bodyPr>
          <a:lstStyle/>
          <a:p>
            <a:endParaRPr lang="es-ES"/>
          </a:p>
        </p:txBody>
      </p:sp>
      <p:pic>
        <p:nvPicPr>
          <p:cNvPr id="8" name="Imagen 7" descr="Interfaz de usuario gráfica, Aplicación&#10;&#10;Descripción generada automáticamente">
            <a:extLst>
              <a:ext uri="{FF2B5EF4-FFF2-40B4-BE49-F238E27FC236}">
                <a16:creationId xmlns:a16="http://schemas.microsoft.com/office/drawing/2014/main" id="{18790BB9-0815-43C7-ADF0-9DF67380C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198" y="1356800"/>
            <a:ext cx="6559065" cy="3489522"/>
          </a:xfrm>
          <a:prstGeom prst="rect">
            <a:avLst/>
          </a:prstGeom>
        </p:spPr>
      </p:pic>
    </p:spTree>
    <p:extLst>
      <p:ext uri="{BB962C8B-B14F-4D97-AF65-F5344CB8AC3E}">
        <p14:creationId xmlns:p14="http://schemas.microsoft.com/office/powerpoint/2010/main" val="2009674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Cerrar sesión y cambiar contraseña</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CuadroTexto 2"/>
          <p:cNvSpPr txBox="1"/>
          <p:nvPr/>
        </p:nvSpPr>
        <p:spPr>
          <a:xfrm>
            <a:off x="3486150" y="2051050"/>
            <a:ext cx="45719" cy="307777"/>
          </a:xfrm>
          <a:prstGeom prst="rect">
            <a:avLst/>
          </a:prstGeom>
          <a:noFill/>
        </p:spPr>
        <p:txBody>
          <a:bodyPr wrap="square" rtlCol="0">
            <a:spAutoFit/>
          </a:bodyPr>
          <a:lstStyle/>
          <a:p>
            <a:endParaRPr lang="es-ES"/>
          </a:p>
        </p:txBody>
      </p:sp>
      <p:pic>
        <p:nvPicPr>
          <p:cNvPr id="4" name="Imagen 3">
            <a:extLst>
              <a:ext uri="{FF2B5EF4-FFF2-40B4-BE49-F238E27FC236}">
                <a16:creationId xmlns:a16="http://schemas.microsoft.com/office/drawing/2014/main" id="{95793548-547D-4F30-B2D6-272E32302E8B}"/>
              </a:ext>
            </a:extLst>
          </p:cNvPr>
          <p:cNvPicPr>
            <a:picLocks noChangeAspect="1"/>
          </p:cNvPicPr>
          <p:nvPr/>
        </p:nvPicPr>
        <p:blipFill>
          <a:blip r:embed="rId3"/>
          <a:stretch>
            <a:fillRect/>
          </a:stretch>
        </p:blipFill>
        <p:spPr>
          <a:xfrm>
            <a:off x="5181128" y="1585085"/>
            <a:ext cx="2934109" cy="733527"/>
          </a:xfrm>
          <a:prstGeom prst="rect">
            <a:avLst/>
          </a:prstGeom>
        </p:spPr>
      </p:pic>
      <p:pic>
        <p:nvPicPr>
          <p:cNvPr id="6" name="Imagen 5">
            <a:extLst>
              <a:ext uri="{FF2B5EF4-FFF2-40B4-BE49-F238E27FC236}">
                <a16:creationId xmlns:a16="http://schemas.microsoft.com/office/drawing/2014/main" id="{25161697-BCB6-46D5-A610-7E66C1DC156A}"/>
              </a:ext>
            </a:extLst>
          </p:cNvPr>
          <p:cNvPicPr>
            <a:picLocks noChangeAspect="1"/>
          </p:cNvPicPr>
          <p:nvPr/>
        </p:nvPicPr>
        <p:blipFill>
          <a:blip r:embed="rId4"/>
          <a:stretch>
            <a:fillRect/>
          </a:stretch>
        </p:blipFill>
        <p:spPr>
          <a:xfrm>
            <a:off x="3122197" y="3338443"/>
            <a:ext cx="5858693" cy="981212"/>
          </a:xfrm>
          <a:prstGeom prst="rect">
            <a:avLst/>
          </a:prstGeom>
        </p:spPr>
      </p:pic>
      <p:cxnSp>
        <p:nvCxnSpPr>
          <p:cNvPr id="10" name="Conector angular 23">
            <a:extLst>
              <a:ext uri="{FF2B5EF4-FFF2-40B4-BE49-F238E27FC236}">
                <a16:creationId xmlns:a16="http://schemas.microsoft.com/office/drawing/2014/main" id="{58034C87-C32A-42A9-8FD2-D0A55663ABB6}"/>
              </a:ext>
            </a:extLst>
          </p:cNvPr>
          <p:cNvCxnSpPr>
            <a:cxnSpLocks/>
            <a:stCxn id="9" idx="3"/>
            <a:endCxn id="4" idx="1"/>
          </p:cNvCxnSpPr>
          <p:nvPr/>
        </p:nvCxnSpPr>
        <p:spPr>
          <a:xfrm>
            <a:off x="2855230" y="1951848"/>
            <a:ext cx="2325898"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angular 23">
            <a:extLst>
              <a:ext uri="{FF2B5EF4-FFF2-40B4-BE49-F238E27FC236}">
                <a16:creationId xmlns:a16="http://schemas.microsoft.com/office/drawing/2014/main" id="{513F934A-C930-4595-93F8-8682CFD4DDB1}"/>
              </a:ext>
            </a:extLst>
          </p:cNvPr>
          <p:cNvCxnSpPr>
            <a:cxnSpLocks/>
            <a:endCxn id="6" idx="1"/>
          </p:cNvCxnSpPr>
          <p:nvPr/>
        </p:nvCxnSpPr>
        <p:spPr>
          <a:xfrm flipV="1">
            <a:off x="2836177" y="3829049"/>
            <a:ext cx="286020"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EAE97FF1-13B1-4711-85CB-277FE2081D35}"/>
              </a:ext>
            </a:extLst>
          </p:cNvPr>
          <p:cNvPicPr>
            <a:picLocks noChangeAspect="1"/>
          </p:cNvPicPr>
          <p:nvPr/>
        </p:nvPicPr>
        <p:blipFill>
          <a:blip r:embed="rId5"/>
          <a:stretch>
            <a:fillRect/>
          </a:stretch>
        </p:blipFill>
        <p:spPr>
          <a:xfrm>
            <a:off x="311700" y="1556505"/>
            <a:ext cx="2543530" cy="790685"/>
          </a:xfrm>
          <a:prstGeom prst="rect">
            <a:avLst/>
          </a:prstGeom>
        </p:spPr>
      </p:pic>
      <p:pic>
        <p:nvPicPr>
          <p:cNvPr id="21" name="Imagen 20">
            <a:extLst>
              <a:ext uri="{FF2B5EF4-FFF2-40B4-BE49-F238E27FC236}">
                <a16:creationId xmlns:a16="http://schemas.microsoft.com/office/drawing/2014/main" id="{C4138667-3A73-4546-A3B6-6616CFCD2264}"/>
              </a:ext>
            </a:extLst>
          </p:cNvPr>
          <p:cNvPicPr>
            <a:picLocks noChangeAspect="1"/>
          </p:cNvPicPr>
          <p:nvPr/>
        </p:nvPicPr>
        <p:blipFill>
          <a:blip r:embed="rId6"/>
          <a:stretch>
            <a:fillRect/>
          </a:stretch>
        </p:blipFill>
        <p:spPr>
          <a:xfrm>
            <a:off x="292647" y="3427888"/>
            <a:ext cx="2543530" cy="802322"/>
          </a:xfrm>
          <a:prstGeom prst="rect">
            <a:avLst/>
          </a:prstGeom>
        </p:spPr>
      </p:pic>
    </p:spTree>
    <p:extLst>
      <p:ext uri="{BB962C8B-B14F-4D97-AF65-F5344CB8AC3E}">
        <p14:creationId xmlns:p14="http://schemas.microsoft.com/office/powerpoint/2010/main" val="413523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FFFFF"/>
                </a:solidFill>
              </a:rPr>
              <a:t>ABOUT THE PROJECT</a:t>
            </a:r>
            <a:endParaRPr>
              <a:solidFill>
                <a:srgbClr val="FFFFFF"/>
              </a:solidFill>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Mercury is the closest planet to the Sun and the smallest one in the Solar System</a:t>
            </a:r>
            <a:r>
              <a:rPr lang="es"/>
              <a:t>—i</a:t>
            </a:r>
            <a:r>
              <a:rPr lang="es">
                <a:solidFill>
                  <a:srgbClr val="FFFFFF"/>
                </a:solidFill>
              </a:rPr>
              <a:t>t’s only a bit larger than our Moon. The planet’s name has nothing to do with the liquid metal since it was named after the Roman messenger god, Mercury</a:t>
            </a:r>
            <a:endParaRPr>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—SOMEONE FAMOUS</a:t>
            </a:r>
            <a:endParaRPr/>
          </a:p>
        </p:txBody>
      </p:sp>
      <p:sp>
        <p:nvSpPr>
          <p:cNvPr id="395" name="Google Shape;395;p27"/>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5" y="26035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5" y="19021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FFFFF"/>
                </a:solidFill>
              </a:rPr>
              <a:t>NOW</a:t>
            </a:r>
            <a:endParaRPr>
              <a:solidFill>
                <a:srgbClr val="FFFFFF"/>
              </a:solidFill>
            </a:endParaRPr>
          </a:p>
        </p:txBody>
      </p:sp>
      <p:sp>
        <p:nvSpPr>
          <p:cNvPr id="404" name="Google Shape;404;p28"/>
          <p:cNvSpPr txBox="1">
            <a:spLocks noGrp="1"/>
          </p:cNvSpPr>
          <p:nvPr>
            <p:ph type="ctrTitle"/>
          </p:nvPr>
        </p:nvSpPr>
        <p:spPr>
          <a:xfrm>
            <a:off x="1557931" y="208789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POOR DESIGN</a:t>
            </a:r>
            <a:endParaRPr>
              <a:solidFill>
                <a:schemeClr val="dk1"/>
              </a:solidFill>
            </a:endParaRPr>
          </a:p>
        </p:txBody>
      </p:sp>
      <p:sp>
        <p:nvSpPr>
          <p:cNvPr id="405" name="Google Shape;405;p28"/>
          <p:cNvSpPr txBox="1">
            <a:spLocks noGrp="1"/>
          </p:cNvSpPr>
          <p:nvPr>
            <p:ph type="ctrTitle" idx="2"/>
          </p:nvPr>
        </p:nvSpPr>
        <p:spPr>
          <a:xfrm>
            <a:off x="1557931" y="349058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LACK OF ADAPTABILITY</a:t>
            </a:r>
            <a:endParaRPr>
              <a:solidFill>
                <a:schemeClr val="dk1"/>
              </a:solidFill>
            </a:endParaRPr>
          </a:p>
        </p:txBody>
      </p:sp>
      <p:sp>
        <p:nvSpPr>
          <p:cNvPr id="406" name="Google Shape;406;p28"/>
          <p:cNvSpPr txBox="1">
            <a:spLocks noGrp="1"/>
          </p:cNvSpPr>
          <p:nvPr>
            <p:ph type="ctrTitle" idx="3"/>
          </p:nvPr>
        </p:nvSpPr>
        <p:spPr>
          <a:xfrm>
            <a:off x="1557931" y="2789242"/>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PROGRAMMING MISTAKES</a:t>
            </a:r>
            <a:endParaRPr>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0" name="Google Shape;410;p28"/>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8"/>
          <p:cNvGrpSpPr/>
          <p:nvPr/>
        </p:nvGrpSpPr>
        <p:grpSpPr>
          <a:xfrm rot="10800000" flipH="1">
            <a:off x="880550" y="2712182"/>
            <a:ext cx="302125" cy="163726"/>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28"/>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TABLE OF CONTENTS</a:t>
            </a:r>
            <a:endParaRPr/>
          </a:p>
        </p:txBody>
      </p:sp>
      <p:sp>
        <p:nvSpPr>
          <p:cNvPr id="219" name="Google Shape;219;p2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chemeClr val="accent1"/>
                </a:solidFill>
              </a:rPr>
              <a:t>Here you could describe</a:t>
            </a:r>
            <a:endParaRPr>
              <a:solidFill>
                <a:schemeClr val="accent1"/>
              </a:solidFill>
            </a:endParaRPr>
          </a:p>
          <a:p>
            <a:pPr marL="0" lvl="0" indent="0" algn="r" rtl="0">
              <a:spcBef>
                <a:spcPts val="0"/>
              </a:spcBef>
              <a:spcAft>
                <a:spcPts val="0"/>
              </a:spcAft>
              <a:buNone/>
            </a:pPr>
            <a:r>
              <a:rPr lang="es">
                <a:solidFill>
                  <a:schemeClr val="accent1"/>
                </a:solidFill>
              </a:rPr>
              <a:t>the topic of the section</a:t>
            </a:r>
            <a:endParaRPr>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r"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r"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About the Project</a:t>
            </a:r>
            <a:endParaRPr/>
          </a:p>
        </p:txBody>
      </p:sp>
      <p:sp>
        <p:nvSpPr>
          <p:cNvPr id="232" name="Google Shape;232;p2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Major Requirements</a:t>
            </a:r>
            <a:endParaRPr/>
          </a:p>
        </p:txBody>
      </p:sp>
      <p:sp>
        <p:nvSpPr>
          <p:cNvPr id="233" name="Google Shape;233;p2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Project Goals</a:t>
            </a:r>
            <a:endParaRPr/>
          </a:p>
        </p:txBody>
      </p:sp>
      <p:sp>
        <p:nvSpPr>
          <p:cNvPr id="234" name="Google Shape;234;p2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Sneak Peek</a:t>
            </a:r>
            <a:endParaRPr/>
          </a:p>
        </p:txBody>
      </p:sp>
      <p:sp>
        <p:nvSpPr>
          <p:cNvPr id="235" name="Google Shape;235;p2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Project Stages</a:t>
            </a:r>
            <a:endParaRPr/>
          </a:p>
        </p:txBody>
      </p:sp>
      <p:sp>
        <p:nvSpPr>
          <p:cNvPr id="236" name="Google Shape;236;p2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Our Team</a:t>
            </a:r>
            <a:endParaRPr/>
          </a:p>
        </p:txBody>
      </p:sp>
      <p:sp>
        <p:nvSpPr>
          <p:cNvPr id="237" name="Google Shape;237;p23"/>
          <p:cNvSpPr/>
          <p:nvPr/>
        </p:nvSpPr>
        <p:spPr>
          <a:xfrm>
            <a:off x="3597855" y="3835194"/>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2922788"/>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3"/>
          <p:cNvSpPr/>
          <p:nvPr/>
        </p:nvSpPr>
        <p:spPr>
          <a:xfrm>
            <a:off x="5109480" y="3832541"/>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087875" y="2087844"/>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FFFFFF"/>
                </a:solidFill>
              </a:rPr>
              <a:t>FUTURE</a:t>
            </a:r>
            <a:endParaRPr>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BRANDING</a:t>
            </a:r>
            <a:endParaRPr>
              <a:solidFill>
                <a:srgbClr val="0E2A47"/>
              </a:solidFill>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ADAPTABILITY</a:t>
            </a:r>
            <a:endParaRPr>
              <a:solidFill>
                <a:srgbClr val="0E2A47"/>
              </a:solidFill>
            </a:endParaRPr>
          </a:p>
        </p:txBody>
      </p:sp>
      <p:sp>
        <p:nvSpPr>
          <p:cNvPr id="558" name="Google Shape;558;p29"/>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GOALS</a:t>
            </a:r>
            <a:endParaRPr>
              <a:solidFill>
                <a:srgbClr val="FFFFFF"/>
              </a:solidFill>
            </a:endParaRPr>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USABILITY</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PREDICTED RESULTS</a:t>
            </a:r>
            <a:endParaRPr/>
          </a:p>
        </p:txBody>
      </p:sp>
      <p:sp>
        <p:nvSpPr>
          <p:cNvPr id="653" name="Google Shape;653;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MONTHLY VISITS</a:t>
            </a:r>
            <a:endParaRPr/>
          </a:p>
        </p:txBody>
      </p:sp>
      <p:sp>
        <p:nvSpPr>
          <p:cNvPr id="654" name="Google Shape;654;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ANNUAL ORDERS</a:t>
            </a:r>
            <a:endParaRPr/>
          </a:p>
        </p:txBody>
      </p:sp>
      <p:sp>
        <p:nvSpPr>
          <p:cNvPr id="655" name="Google Shape;655;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CONVERSION RATE</a:t>
            </a:r>
            <a:endParaRPr/>
          </a:p>
        </p:txBody>
      </p:sp>
      <p:sp>
        <p:nvSpPr>
          <p:cNvPr id="656" name="Google Shape;656;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+20%</a:t>
            </a:r>
            <a:endParaRPr>
              <a:solidFill>
                <a:schemeClr val="accent1"/>
              </a:solidFill>
            </a:endParaRPr>
          </a:p>
        </p:txBody>
      </p:sp>
      <p:sp>
        <p:nvSpPr>
          <p:cNvPr id="657" name="Google Shape;657;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+33%</a:t>
            </a:r>
            <a:endParaRPr>
              <a:solidFill>
                <a:schemeClr val="accent1"/>
              </a:solidFill>
            </a:endParaRPr>
          </a:p>
        </p:txBody>
      </p:sp>
      <p:sp>
        <p:nvSpPr>
          <p:cNvPr id="658" name="Google Shape;658;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+40%</a:t>
            </a:r>
            <a:endParaRPr>
              <a:solidFill>
                <a:schemeClr val="accent1"/>
              </a:solidFill>
            </a:endParaRPr>
          </a:p>
        </p:txBody>
      </p:sp>
      <p:sp>
        <p:nvSpPr>
          <p:cNvPr id="659" name="Google Shape;659;p33"/>
          <p:cNvSpPr txBox="1">
            <a:spLocks noGrp="1"/>
          </p:cNvSpPr>
          <p:nvPr>
            <p:ph type="ctrTitle" idx="3"/>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CONVERSIONS NEXT YEAR</a:t>
            </a:r>
            <a:endParaRPr>
              <a:solidFill>
                <a:schemeClr val="accent1"/>
              </a:solidFill>
            </a:endParaRPr>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61" name="Google Shape;661;p33" title="Gráfico">
            <a:hlinkClick r:id="rId3"/>
          </p:cNvPr>
          <p:cNvPicPr preferRelativeResize="0"/>
          <p:nvPr/>
        </p:nvPicPr>
        <p:blipFill rotWithShape="1">
          <a:blip r:embed="rId4">
            <a:alphaModFix/>
          </a:blip>
          <a:srcRect b="8525"/>
          <a:stretch/>
        </p:blipFill>
        <p:spPr>
          <a:xfrm>
            <a:off x="1410500" y="2271125"/>
            <a:ext cx="3769999" cy="2132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SNEAK PEEK</a:t>
            </a:r>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t>HEADER</a:t>
            </a:r>
            <a:endParaRPr sz="1200"/>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TEXT</a:t>
            </a:r>
            <a:endParaRPr sz="1200"/>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a:t>SLIDER</a:t>
            </a:r>
            <a:endParaRPr sz="1200"/>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rgbClr val="FFFFFF"/>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avLst/>
              <a:gdLst/>
              <a:ahLst/>
              <a:cxnLst/>
              <a:rect l="l" t="t" r="r" b="b"/>
              <a:pathLst>
                <a:path w="232628" h="182074" extrusionOk="0">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778775" y="238125"/>
              <a:ext cx="6020075" cy="4977075"/>
            </a:xfrm>
            <a:custGeom>
              <a:avLst/>
              <a:gdLst/>
              <a:ahLst/>
              <a:cxnLst/>
              <a:rect l="l" t="t" r="r" b="b"/>
              <a:pathLst>
                <a:path w="240803" h="199083" extrusionOk="0">
                  <a:moveTo>
                    <a:pt x="0" y="0"/>
                  </a:moveTo>
                  <a:lnTo>
                    <a:pt x="0" y="199082"/>
                  </a:lnTo>
                  <a:lnTo>
                    <a:pt x="240802" y="199082"/>
                  </a:lnTo>
                  <a:lnTo>
                    <a:pt x="240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055400" y="454950"/>
              <a:ext cx="5465550" cy="3119100"/>
            </a:xfrm>
            <a:custGeom>
              <a:avLst/>
              <a:gdLst/>
              <a:ahLst/>
              <a:cxnLst/>
              <a:rect l="l" t="t" r="r" b="b"/>
              <a:pathLst>
                <a:path w="218622" h="124764" extrusionOk="0">
                  <a:moveTo>
                    <a:pt x="1" y="0"/>
                  </a:moveTo>
                  <a:lnTo>
                    <a:pt x="1" y="124763"/>
                  </a:lnTo>
                  <a:lnTo>
                    <a:pt x="218622" y="124763"/>
                  </a:lnTo>
                  <a:lnTo>
                    <a:pt x="21862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1170050" y="3102975"/>
              <a:ext cx="5237500" cy="51125"/>
            </a:xfrm>
            <a:custGeom>
              <a:avLst/>
              <a:gdLst/>
              <a:ahLst/>
              <a:cxnLst/>
              <a:rect l="l" t="t" r="r" b="b"/>
              <a:pathLst>
                <a:path w="209500" h="2045" extrusionOk="0">
                  <a:moveTo>
                    <a:pt x="0" y="1"/>
                  </a:moveTo>
                  <a:lnTo>
                    <a:pt x="0" y="2044"/>
                  </a:lnTo>
                  <a:lnTo>
                    <a:pt x="209500" y="2044"/>
                  </a:lnTo>
                  <a:lnTo>
                    <a:pt x="2095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170050" y="3102975"/>
              <a:ext cx="3663650" cy="51125"/>
            </a:xfrm>
            <a:custGeom>
              <a:avLst/>
              <a:gdLst/>
              <a:ahLst/>
              <a:cxnLst/>
              <a:rect l="l" t="t" r="r" b="b"/>
              <a:pathLst>
                <a:path w="146546" h="2045" extrusionOk="0">
                  <a:moveTo>
                    <a:pt x="0" y="1"/>
                  </a:moveTo>
                  <a:lnTo>
                    <a:pt x="0" y="2044"/>
                  </a:lnTo>
                  <a:lnTo>
                    <a:pt x="146545" y="2044"/>
                  </a:lnTo>
                  <a:lnTo>
                    <a:pt x="1465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3305925" y="1273650"/>
              <a:ext cx="965775" cy="965775"/>
            </a:xfrm>
            <a:custGeom>
              <a:avLst/>
              <a:gdLst/>
              <a:ahLst/>
              <a:cxnLst/>
              <a:rect l="l" t="t" r="r" b="b"/>
              <a:pathLst>
                <a:path w="38631" h="38631" extrusionOk="0">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3663550" y="1514150"/>
              <a:ext cx="397550" cy="458600"/>
            </a:xfrm>
            <a:custGeom>
              <a:avLst/>
              <a:gdLst/>
              <a:ahLst/>
              <a:cxnLst/>
              <a:rect l="l" t="t" r="r" b="b"/>
              <a:pathLst>
                <a:path w="15902" h="18344" extrusionOk="0">
                  <a:moveTo>
                    <a:pt x="1" y="1"/>
                  </a:moveTo>
                  <a:lnTo>
                    <a:pt x="1" y="18344"/>
                  </a:lnTo>
                  <a:lnTo>
                    <a:pt x="15901" y="9172"/>
                  </a:lnTo>
                  <a:lnTo>
                    <a:pt x="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4743950" y="3038175"/>
              <a:ext cx="180725" cy="180725"/>
            </a:xfrm>
            <a:custGeom>
              <a:avLst/>
              <a:gdLst/>
              <a:ahLst/>
              <a:cxnLst/>
              <a:rect l="l" t="t" r="r" b="b"/>
              <a:pathLst>
                <a:path w="7229" h="7229" extrusionOk="0">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1055400" y="3742250"/>
              <a:ext cx="1588850" cy="194425"/>
            </a:xfrm>
            <a:custGeom>
              <a:avLst/>
              <a:gdLst/>
              <a:ahLst/>
              <a:cxnLst/>
              <a:rect l="l" t="t" r="r" b="b"/>
              <a:pathLst>
                <a:path w="63554" h="7777" extrusionOk="0">
                  <a:moveTo>
                    <a:pt x="1" y="0"/>
                  </a:moveTo>
                  <a:lnTo>
                    <a:pt x="1" y="7776"/>
                  </a:lnTo>
                  <a:lnTo>
                    <a:pt x="63553" y="7776"/>
                  </a:lnTo>
                  <a:lnTo>
                    <a:pt x="635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1055400" y="403882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1055400" y="420207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1748250" y="4582150"/>
              <a:ext cx="958300" cy="97200"/>
            </a:xfrm>
            <a:custGeom>
              <a:avLst/>
              <a:gdLst/>
              <a:ahLst/>
              <a:cxnLst/>
              <a:rect l="l" t="t" r="r" b="b"/>
              <a:pathLst>
                <a:path w="38332" h="3888" extrusionOk="0">
                  <a:moveTo>
                    <a:pt x="1" y="0"/>
                  </a:moveTo>
                  <a:lnTo>
                    <a:pt x="1" y="3888"/>
                  </a:lnTo>
                  <a:lnTo>
                    <a:pt x="38332" y="3888"/>
                  </a:lnTo>
                  <a:lnTo>
                    <a:pt x="3833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4933350" y="4645700"/>
              <a:ext cx="1587600" cy="366375"/>
            </a:xfrm>
            <a:custGeom>
              <a:avLst/>
              <a:gdLst/>
              <a:ahLst/>
              <a:cxnLst/>
              <a:rect l="l" t="t" r="r" b="b"/>
              <a:pathLst>
                <a:path w="63504" h="14655" extrusionOk="0">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5218725" y="4772800"/>
              <a:ext cx="97225" cy="123400"/>
            </a:xfrm>
            <a:custGeom>
              <a:avLst/>
              <a:gdLst/>
              <a:ahLst/>
              <a:cxnLst/>
              <a:rect l="l" t="t" r="r" b="b"/>
              <a:pathLst>
                <a:path w="3889" h="4936" extrusionOk="0">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5335850" y="4775300"/>
              <a:ext cx="104700" cy="120900"/>
            </a:xfrm>
            <a:custGeom>
              <a:avLst/>
              <a:gdLst/>
              <a:ahLst/>
              <a:cxnLst/>
              <a:rect l="l" t="t" r="r" b="b"/>
              <a:pathLst>
                <a:path w="4188" h="4836" extrusionOk="0">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5466700" y="4775300"/>
              <a:ext cx="99725" cy="119650"/>
            </a:xfrm>
            <a:custGeom>
              <a:avLst/>
              <a:gdLst/>
              <a:ahLst/>
              <a:cxnLst/>
              <a:rect l="l" t="t" r="r" b="b"/>
              <a:pathLst>
                <a:path w="3989" h="4786" extrusionOk="0">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5577600" y="4772800"/>
              <a:ext cx="97225" cy="123400"/>
            </a:xfrm>
            <a:custGeom>
              <a:avLst/>
              <a:gdLst/>
              <a:ahLst/>
              <a:cxnLst/>
              <a:rect l="l" t="t" r="r" b="b"/>
              <a:pathLst>
                <a:path w="3889" h="4936" extrusionOk="0">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5687275" y="4772800"/>
              <a:ext cx="109675" cy="123400"/>
            </a:xfrm>
            <a:custGeom>
              <a:avLst/>
              <a:gdLst/>
              <a:ahLst/>
              <a:cxnLst/>
              <a:rect l="l" t="t" r="r" b="b"/>
              <a:pathLst>
                <a:path w="4387" h="4936" extrusionOk="0">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5815625" y="4775300"/>
              <a:ext cx="100950" cy="119650"/>
            </a:xfrm>
            <a:custGeom>
              <a:avLst/>
              <a:gdLst/>
              <a:ahLst/>
              <a:cxnLst/>
              <a:rect l="l" t="t" r="r" b="b"/>
              <a:pathLst>
                <a:path w="4038" h="4786" extrusionOk="0">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5939000" y="4775300"/>
              <a:ext cx="23700" cy="119650"/>
            </a:xfrm>
            <a:custGeom>
              <a:avLst/>
              <a:gdLst/>
              <a:ahLst/>
              <a:cxnLst/>
              <a:rect l="l" t="t" r="r" b="b"/>
              <a:pathLst>
                <a:path w="948" h="4786" extrusionOk="0">
                  <a:moveTo>
                    <a:pt x="0" y="0"/>
                  </a:moveTo>
                  <a:lnTo>
                    <a:pt x="0" y="4785"/>
                  </a:lnTo>
                  <a:lnTo>
                    <a:pt x="947" y="4785"/>
                  </a:lnTo>
                  <a:lnTo>
                    <a:pt x="947"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5992575" y="4775300"/>
              <a:ext cx="98475" cy="119650"/>
            </a:xfrm>
            <a:custGeom>
              <a:avLst/>
              <a:gdLst/>
              <a:ahLst/>
              <a:cxnLst/>
              <a:rect l="l" t="t" r="r" b="b"/>
              <a:pathLst>
                <a:path w="3939" h="4786" extrusionOk="0">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6113450" y="4775300"/>
              <a:ext cx="89750" cy="119650"/>
            </a:xfrm>
            <a:custGeom>
              <a:avLst/>
              <a:gdLst/>
              <a:ahLst/>
              <a:cxnLst/>
              <a:rect l="l" t="t" r="r" b="b"/>
              <a:pathLst>
                <a:path w="3590" h="4786" extrusionOk="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6093500" y="3742250"/>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6093500" y="3835700"/>
              <a:ext cx="427450" cy="51125"/>
            </a:xfrm>
            <a:custGeom>
              <a:avLst/>
              <a:gdLst/>
              <a:ahLst/>
              <a:cxnLst/>
              <a:rect l="l" t="t" r="r" b="b"/>
              <a:pathLst>
                <a:path w="17098" h="2045" extrusionOk="0">
                  <a:moveTo>
                    <a:pt x="1" y="1"/>
                  </a:moveTo>
                  <a:lnTo>
                    <a:pt x="1" y="2044"/>
                  </a:lnTo>
                  <a:lnTo>
                    <a:pt x="17098" y="2044"/>
                  </a:lnTo>
                  <a:lnTo>
                    <a:pt x="1709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6093500" y="3927925"/>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5841800"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5705975"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5570125" y="3742250"/>
              <a:ext cx="83525" cy="83500"/>
            </a:xfrm>
            <a:custGeom>
              <a:avLst/>
              <a:gdLst/>
              <a:ahLst/>
              <a:cxnLst/>
              <a:rect l="l" t="t" r="r" b="b"/>
              <a:pathLst>
                <a:path w="3341" h="3340" extrusionOk="0">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1055400" y="4487993"/>
              <a:ext cx="559550" cy="558275"/>
            </a:xfrm>
            <a:custGeom>
              <a:avLst/>
              <a:gdLst/>
              <a:ahLst/>
              <a:cxnLst/>
              <a:rect l="l" t="t" r="r" b="b"/>
              <a:pathLst>
                <a:path w="22382" h="22331" extrusionOk="0">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1253550" y="4518550"/>
              <a:ext cx="164500" cy="193250"/>
            </a:xfrm>
            <a:custGeom>
              <a:avLst/>
              <a:gdLst/>
              <a:ahLst/>
              <a:cxnLst/>
              <a:rect l="l" t="t" r="r" b="b"/>
              <a:pathLst>
                <a:path w="6580" h="7730" extrusionOk="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197450" y="4740400"/>
              <a:ext cx="275425" cy="159525"/>
            </a:xfrm>
            <a:custGeom>
              <a:avLst/>
              <a:gdLst/>
              <a:ahLst/>
              <a:cxnLst/>
              <a:rect l="l" t="t" r="r" b="b"/>
              <a:pathLst>
                <a:path w="11017" h="6381" extrusionOk="0">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6017500" y="3252500"/>
              <a:ext cx="77275" cy="77300"/>
            </a:xfrm>
            <a:custGeom>
              <a:avLst/>
              <a:gdLst/>
              <a:ahLst/>
              <a:cxnLst/>
              <a:rect l="l" t="t" r="r" b="b"/>
              <a:pathLst>
                <a:path w="3091" h="3092" fill="none" extrusionOk="0">
                  <a:moveTo>
                    <a:pt x="0" y="3091"/>
                  </a:moveTo>
                  <a:lnTo>
                    <a:pt x="0" y="1"/>
                  </a:lnTo>
                  <a:lnTo>
                    <a:pt x="309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6190700" y="3252500"/>
              <a:ext cx="77300" cy="77300"/>
            </a:xfrm>
            <a:custGeom>
              <a:avLst/>
              <a:gdLst/>
              <a:ahLst/>
              <a:cxnLst/>
              <a:rect l="l" t="t" r="r" b="b"/>
              <a:pathLst>
                <a:path w="3092" h="3092" fill="none" extrusionOk="0">
                  <a:moveTo>
                    <a:pt x="3091" y="3091"/>
                  </a:moveTo>
                  <a:lnTo>
                    <a:pt x="3091" y="1"/>
                  </a:lnTo>
                  <a:lnTo>
                    <a:pt x="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6017500" y="3398300"/>
              <a:ext cx="77275" cy="77300"/>
            </a:xfrm>
            <a:custGeom>
              <a:avLst/>
              <a:gdLst/>
              <a:ahLst/>
              <a:cxnLst/>
              <a:rect l="l" t="t" r="r" b="b"/>
              <a:pathLst>
                <a:path w="3091" h="3092" fill="none" extrusionOk="0">
                  <a:moveTo>
                    <a:pt x="0" y="1"/>
                  </a:moveTo>
                  <a:lnTo>
                    <a:pt x="0" y="3091"/>
                  </a:lnTo>
                  <a:lnTo>
                    <a:pt x="309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6190700" y="3398300"/>
              <a:ext cx="77300" cy="77300"/>
            </a:xfrm>
            <a:custGeom>
              <a:avLst/>
              <a:gdLst/>
              <a:ahLst/>
              <a:cxnLst/>
              <a:rect l="l" t="t" r="r" b="b"/>
              <a:pathLst>
                <a:path w="3092" h="3092" fill="none" extrusionOk="0">
                  <a:moveTo>
                    <a:pt x="3091" y="1"/>
                  </a:moveTo>
                  <a:lnTo>
                    <a:pt x="3091" y="3091"/>
                  </a:lnTo>
                  <a:lnTo>
                    <a:pt x="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1683450" y="3282425"/>
              <a:ext cx="118400" cy="162025"/>
            </a:xfrm>
            <a:custGeom>
              <a:avLst/>
              <a:gdLst/>
              <a:ahLst/>
              <a:cxnLst/>
              <a:rect l="l" t="t" r="r" b="b"/>
              <a:pathLst>
                <a:path w="4736" h="6481" extrusionOk="0">
                  <a:moveTo>
                    <a:pt x="1" y="0"/>
                  </a:moveTo>
                  <a:lnTo>
                    <a:pt x="1" y="6480"/>
                  </a:lnTo>
                  <a:lnTo>
                    <a:pt x="4736" y="324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1986275" y="3282425"/>
              <a:ext cx="119650" cy="162025"/>
            </a:xfrm>
            <a:custGeom>
              <a:avLst/>
              <a:gdLst/>
              <a:ahLst/>
              <a:cxnLst/>
              <a:rect l="l" t="t" r="r" b="b"/>
              <a:pathLst>
                <a:path w="4786" h="6481" extrusionOk="0">
                  <a:moveTo>
                    <a:pt x="0" y="0"/>
                  </a:moveTo>
                  <a:lnTo>
                    <a:pt x="0" y="6480"/>
                  </a:lnTo>
                  <a:lnTo>
                    <a:pt x="4785" y="32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2144525" y="3282425"/>
              <a:ext cx="25" cy="162025"/>
            </a:xfrm>
            <a:custGeom>
              <a:avLst/>
              <a:gdLst/>
              <a:ahLst/>
              <a:cxnLst/>
              <a:rect l="l" t="t" r="r" b="b"/>
              <a:pathLst>
                <a:path w="1" h="6481" fill="none" extrusionOk="0">
                  <a:moveTo>
                    <a:pt x="0" y="0"/>
                  </a:moveTo>
                  <a:lnTo>
                    <a:pt x="0"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a:off x="1342025" y="3282425"/>
              <a:ext cx="118400" cy="162025"/>
            </a:xfrm>
            <a:custGeom>
              <a:avLst/>
              <a:gdLst/>
              <a:ahLst/>
              <a:cxnLst/>
              <a:rect l="l" t="t" r="r" b="b"/>
              <a:pathLst>
                <a:path w="4736" h="6481" extrusionOk="0">
                  <a:moveTo>
                    <a:pt x="4735" y="0"/>
                  </a:moveTo>
                  <a:lnTo>
                    <a:pt x="0" y="3240"/>
                  </a:lnTo>
                  <a:lnTo>
                    <a:pt x="4735" y="6480"/>
                  </a:lnTo>
                  <a:lnTo>
                    <a:pt x="47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1303375" y="3282425"/>
              <a:ext cx="25" cy="162025"/>
            </a:xfrm>
            <a:custGeom>
              <a:avLst/>
              <a:gdLst/>
              <a:ahLst/>
              <a:cxnLst/>
              <a:rect l="l" t="t" r="r" b="b"/>
              <a:pathLst>
                <a:path w="1" h="6481" fill="none" extrusionOk="0">
                  <a:moveTo>
                    <a:pt x="1" y="0"/>
                  </a:moveTo>
                  <a:lnTo>
                    <a:pt x="1"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5" y="1729400"/>
            <a:ext cx="1454700"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Venus has a beautiful name and is the second planet from the Sun</a:t>
            </a:r>
            <a:endParaRPr sz="900">
              <a:solidFill>
                <a:srgbClr val="FFFFFF"/>
              </a:solidFill>
            </a:endParaRPr>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2</a:t>
            </a:r>
            <a:endParaRPr sz="900">
              <a:solidFill>
                <a:srgbClr val="FFFFFF"/>
              </a:solidFill>
            </a:endParaRPr>
          </a:p>
        </p:txBody>
      </p:sp>
      <p:sp>
        <p:nvSpPr>
          <p:cNvPr id="991" name="Google Shape;991;p36"/>
          <p:cNvSpPr txBox="1">
            <a:spLocks noGrp="1"/>
          </p:cNvSpPr>
          <p:nvPr>
            <p:ph type="subTitle" idx="4294967295"/>
          </p:nvPr>
        </p:nvSpPr>
        <p:spPr>
          <a:xfrm>
            <a:off x="947775" y="3362550"/>
            <a:ext cx="1454700"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900">
                <a:solidFill>
                  <a:srgbClr val="FFFFFF"/>
                </a:solidFill>
              </a:rPr>
              <a:t>STEP 1</a:t>
            </a:r>
            <a:endParaRPr sz="900">
              <a:solidFill>
                <a:srgbClr val="FFFFFF"/>
              </a:solidFill>
            </a:endParaRPr>
          </a:p>
        </p:txBody>
      </p:sp>
      <p:sp>
        <p:nvSpPr>
          <p:cNvPr id="993" name="Google Shape;993;p36"/>
          <p:cNvSpPr txBox="1">
            <a:spLocks noGrp="1"/>
          </p:cNvSpPr>
          <p:nvPr>
            <p:ph type="subTitle" idx="4294967295"/>
          </p:nvPr>
        </p:nvSpPr>
        <p:spPr>
          <a:xfrm>
            <a:off x="6527425" y="3639172"/>
            <a:ext cx="1254600"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Saturn is a gas giant, composed mostly of hydrogen and helium</a:t>
            </a:r>
            <a:endParaRPr sz="900">
              <a:solidFill>
                <a:srgbClr val="FFFFFF"/>
              </a:solidFill>
            </a:endParaRPr>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3</a:t>
            </a:r>
            <a:endParaRPr sz="900">
              <a:solidFill>
                <a:srgbClr val="FFFFFF"/>
              </a:solidFill>
            </a:endParaRPr>
          </a:p>
        </p:txBody>
      </p:sp>
      <p:cxnSp>
        <p:nvCxnSpPr>
          <p:cNvPr id="995" name="Google Shape;995;p36"/>
          <p:cNvCxnSpPr>
            <a:endCxn id="991" idx="2"/>
          </p:cNvCxnSpPr>
          <p:nvPr/>
        </p:nvCxnSpPr>
        <p:spPr>
          <a:xfrm flipH="1">
            <a:off x="1675125" y="3830550"/>
            <a:ext cx="1992000" cy="276000"/>
          </a:xfrm>
          <a:prstGeom prst="bentConnector4">
            <a:avLst>
              <a:gd name="adj1" fmla="val 31743"/>
              <a:gd name="adj2" fmla="val 186277"/>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endCxn id="993" idx="2"/>
          </p:cNvCxnSpPr>
          <p:nvPr/>
        </p:nvCxnSpPr>
        <p:spPr>
          <a:xfrm>
            <a:off x="5518825" y="3967072"/>
            <a:ext cx="1635900" cy="416100"/>
          </a:xfrm>
          <a:prstGeom prst="bentConnector4">
            <a:avLst>
              <a:gd name="adj1" fmla="val 30827"/>
              <a:gd name="adj2" fmla="val 157228"/>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txBox="1">
            <a:spLocks noGrp="1"/>
          </p:cNvSpPr>
          <p:nvPr>
            <p:ph type="subTitle" idx="4294967295"/>
          </p:nvPr>
        </p:nvSpPr>
        <p:spPr>
          <a:xfrm>
            <a:off x="3574575" y="4194595"/>
            <a:ext cx="9831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Focus </a:t>
            </a:r>
            <a:r>
              <a:rPr lang="es" sz="1000"/>
              <a:t>g</a:t>
            </a:r>
            <a:r>
              <a:rPr lang="es" sz="1000">
                <a:solidFill>
                  <a:srgbClr val="FFFFFF"/>
                </a:solidFill>
              </a:rPr>
              <a:t>roup</a:t>
            </a:r>
            <a:endParaRPr sz="1000">
              <a:solidFill>
                <a:srgbClr val="FFFFFF"/>
              </a:solidFill>
            </a:endParaRPr>
          </a:p>
        </p:txBody>
      </p:sp>
      <p:sp>
        <p:nvSpPr>
          <p:cNvPr id="1039" name="Google Shape;1039;p37"/>
          <p:cNvSpPr txBox="1">
            <a:spLocks noGrp="1"/>
          </p:cNvSpPr>
          <p:nvPr>
            <p:ph type="ctrTitle" idx="4294967295"/>
          </p:nvPr>
        </p:nvSpPr>
        <p:spPr>
          <a:xfrm>
            <a:off x="268410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1</a:t>
            </a:r>
            <a:endParaRPr sz="1000">
              <a:solidFill>
                <a:srgbClr val="FFFFFF"/>
              </a:solidFill>
            </a:endParaRPr>
          </a:p>
        </p:txBody>
      </p:sp>
      <p:sp>
        <p:nvSpPr>
          <p:cNvPr id="1040" name="Google Shape;1040;p37"/>
          <p:cNvSpPr txBox="1">
            <a:spLocks noGrp="1"/>
          </p:cNvSpPr>
          <p:nvPr>
            <p:ph type="ctrTitle" idx="4294967295"/>
          </p:nvPr>
        </p:nvSpPr>
        <p:spPr>
          <a:xfrm>
            <a:off x="3717525"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2</a:t>
            </a:r>
            <a:endParaRPr sz="1000">
              <a:solidFill>
                <a:srgbClr val="FFFFFF"/>
              </a:solidFill>
            </a:endParaRPr>
          </a:p>
        </p:txBody>
      </p:sp>
      <p:sp>
        <p:nvSpPr>
          <p:cNvPr id="1041" name="Google Shape;1041;p37"/>
          <p:cNvSpPr txBox="1">
            <a:spLocks noGrp="1"/>
          </p:cNvSpPr>
          <p:nvPr>
            <p:ph type="ctrTitle" idx="4294967295"/>
          </p:nvPr>
        </p:nvSpPr>
        <p:spPr>
          <a:xfrm>
            <a:off x="474145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3</a:t>
            </a:r>
            <a:endParaRPr sz="1000">
              <a:solidFill>
                <a:srgbClr val="FFFFFF"/>
              </a:solidFill>
            </a:endParaRPr>
          </a:p>
        </p:txBody>
      </p:sp>
      <p:sp>
        <p:nvSpPr>
          <p:cNvPr id="1042" name="Google Shape;1042;p37"/>
          <p:cNvSpPr txBox="1">
            <a:spLocks noGrp="1"/>
          </p:cNvSpPr>
          <p:nvPr>
            <p:ph type="ctrTitle" idx="4294967295"/>
          </p:nvPr>
        </p:nvSpPr>
        <p:spPr>
          <a:xfrm>
            <a:off x="5784450"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4</a:t>
            </a:r>
            <a:endParaRPr sz="1000">
              <a:solidFill>
                <a:srgbClr val="FFFFFF"/>
              </a:solidFill>
            </a:endParaRPr>
          </a:p>
        </p:txBody>
      </p:sp>
      <p:sp>
        <p:nvSpPr>
          <p:cNvPr id="1043" name="Google Shape;1043;p37"/>
          <p:cNvSpPr txBox="1">
            <a:spLocks noGrp="1"/>
          </p:cNvSpPr>
          <p:nvPr>
            <p:ph type="subTitle" idx="4294967295"/>
          </p:nvPr>
        </p:nvSpPr>
        <p:spPr>
          <a:xfrm>
            <a:off x="4414725" y="1689550"/>
            <a:ext cx="13698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Increased traffic</a:t>
            </a:r>
            <a:endParaRPr sz="1000">
              <a:solidFill>
                <a:srgbClr val="FFFFFF"/>
              </a:solidFill>
            </a:endParaRPr>
          </a:p>
        </p:txBody>
      </p:sp>
      <p:sp>
        <p:nvSpPr>
          <p:cNvPr id="1044" name="Google Shape;1044;p37"/>
          <p:cNvSpPr txBox="1">
            <a:spLocks noGrp="1"/>
          </p:cNvSpPr>
          <p:nvPr>
            <p:ph type="subTitle" idx="4294967295"/>
          </p:nvPr>
        </p:nvSpPr>
        <p:spPr>
          <a:xfrm>
            <a:off x="5528200" y="4194600"/>
            <a:ext cx="12183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Progress review</a:t>
            </a:r>
            <a:endParaRPr sz="1000">
              <a:solidFill>
                <a:srgbClr val="FFFFFF"/>
              </a:solidFill>
            </a:endParaRPr>
          </a:p>
        </p:txBody>
      </p:sp>
      <p:sp>
        <p:nvSpPr>
          <p:cNvPr id="1045" name="Google Shape;1045;p37"/>
          <p:cNvSpPr txBox="1">
            <a:spLocks noGrp="1"/>
          </p:cNvSpPr>
          <p:nvPr>
            <p:ph type="subTitle" idx="4294967295"/>
          </p:nvPr>
        </p:nvSpPr>
        <p:spPr>
          <a:xfrm>
            <a:off x="2103000" y="1689550"/>
            <a:ext cx="18594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Improvements</a:t>
            </a:r>
            <a:endParaRPr sz="1000">
              <a:solidFill>
                <a:srgbClr val="FFFFFF"/>
              </a:solidFill>
            </a:endParaRPr>
          </a:p>
        </p:txBody>
      </p:sp>
      <p:sp>
        <p:nvSpPr>
          <p:cNvPr id="1046" name="Google Shape;1046;p37"/>
          <p:cNvSpPr txBox="1">
            <a:spLocks noGrp="1"/>
          </p:cNvSpPr>
          <p:nvPr>
            <p:ph type="ctrTitle" idx="4294967295"/>
          </p:nvPr>
        </p:nvSpPr>
        <p:spPr>
          <a:xfrm>
            <a:off x="1309675" y="2827625"/>
            <a:ext cx="885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000">
                <a:solidFill>
                  <a:srgbClr val="FFFFFF"/>
                </a:solidFill>
              </a:rPr>
              <a:t>BETA</a:t>
            </a:r>
            <a:endParaRPr sz="1000">
              <a:solidFill>
                <a:srgbClr val="FFFFFF"/>
              </a:solidFill>
            </a:endParaRPr>
          </a:p>
          <a:p>
            <a:pPr marL="0" lvl="0" indent="0" algn="r" rtl="0">
              <a:spcBef>
                <a:spcPts val="0"/>
              </a:spcBef>
              <a:spcAft>
                <a:spcPts val="0"/>
              </a:spcAft>
              <a:buNone/>
            </a:pPr>
            <a:r>
              <a:rPr lang="es" sz="1000"/>
              <a:t>RELEASE</a:t>
            </a:r>
            <a:endParaRPr sz="1000">
              <a:solidFill>
                <a:srgbClr val="FFFFFF"/>
              </a:solidFill>
            </a:endParaRPr>
          </a:p>
        </p:txBody>
      </p:sp>
      <p:sp>
        <p:nvSpPr>
          <p:cNvPr id="1047" name="Google Shape;1047;p37"/>
          <p:cNvSpPr txBox="1">
            <a:spLocks noGrp="1"/>
          </p:cNvSpPr>
          <p:nvPr>
            <p:ph type="ctrTitle" idx="4294967295"/>
          </p:nvPr>
        </p:nvSpPr>
        <p:spPr>
          <a:xfrm>
            <a:off x="6967550" y="2827625"/>
            <a:ext cx="8856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FINAL</a:t>
            </a:r>
            <a:endParaRPr sz="1000">
              <a:solidFill>
                <a:srgbClr val="FFFFFF"/>
              </a:solidFill>
            </a:endParaRPr>
          </a:p>
          <a:p>
            <a:pPr marL="0" lvl="0" indent="0" algn="l" rtl="0">
              <a:spcBef>
                <a:spcPts val="0"/>
              </a:spcBef>
              <a:spcAft>
                <a:spcPts val="0"/>
              </a:spcAft>
              <a:buNone/>
            </a:pPr>
            <a:r>
              <a:rPr lang="es" sz="1000">
                <a:solidFill>
                  <a:srgbClr val="FFFFFF"/>
                </a:solidFill>
              </a:rPr>
              <a:t>VERSION</a:t>
            </a:r>
            <a:endParaRPr sz="1000">
              <a:solidFill>
                <a:srgbClr val="FFFFFF"/>
              </a:solidFill>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PARTNERS</a:t>
            </a:r>
            <a:endParaRPr>
              <a:solidFill>
                <a:srgbClr val="FFFFFF"/>
              </a:solidFill>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459344" y="2559100"/>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MARS</a:t>
            </a:r>
            <a:endParaRPr sz="1400">
              <a:solidFill>
                <a:srgbClr val="0E2A47"/>
              </a:solidFill>
            </a:endParaRPr>
          </a:p>
        </p:txBody>
      </p:sp>
      <p:sp>
        <p:nvSpPr>
          <p:cNvPr id="1098" name="Google Shape;1098;p38"/>
          <p:cNvSpPr txBox="1">
            <a:spLocks noGrp="1"/>
          </p:cNvSpPr>
          <p:nvPr>
            <p:ph type="ctrTitle" idx="4294967295"/>
          </p:nvPr>
        </p:nvSpPr>
        <p:spPr>
          <a:xfrm>
            <a:off x="3545069" y="37976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MERCURY</a:t>
            </a:r>
            <a:endParaRPr sz="1400">
              <a:solidFill>
                <a:srgbClr val="0E2A47"/>
              </a:solidFill>
            </a:endParaRPr>
          </a:p>
        </p:txBody>
      </p:sp>
      <p:sp>
        <p:nvSpPr>
          <p:cNvPr id="1099" name="Google Shape;1099;p38"/>
          <p:cNvSpPr txBox="1">
            <a:spLocks noGrp="1"/>
          </p:cNvSpPr>
          <p:nvPr>
            <p:ph type="ctrTitle" idx="4294967295"/>
          </p:nvPr>
        </p:nvSpPr>
        <p:spPr>
          <a:xfrm>
            <a:off x="6243906" y="28227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VENUS</a:t>
            </a:r>
            <a:endParaRPr sz="1400">
              <a:solidFill>
                <a:srgbClr val="0E2A47"/>
              </a:solidFill>
            </a:endParaRPr>
          </a:p>
        </p:txBody>
      </p:sp>
      <p:sp>
        <p:nvSpPr>
          <p:cNvPr id="1100" name="Google Shape;1100;p38"/>
          <p:cNvSpPr txBox="1">
            <a:spLocks noGrp="1"/>
          </p:cNvSpPr>
          <p:nvPr>
            <p:ph type="subTitle" idx="4294967295"/>
          </p:nvPr>
        </p:nvSpPr>
        <p:spPr>
          <a:xfrm>
            <a:off x="1103187"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101" name="Google Shape;1101;p38"/>
          <p:cNvSpPr txBox="1">
            <a:spLocks noGrp="1"/>
          </p:cNvSpPr>
          <p:nvPr>
            <p:ph type="subTitle" idx="4294967295"/>
          </p:nvPr>
        </p:nvSpPr>
        <p:spPr>
          <a:xfrm>
            <a:off x="3857487" y="1641463"/>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Mercury is the closest planet to the Sun and the smallest one in our Solar System</a:t>
            </a:r>
            <a:endParaRPr sz="900">
              <a:solidFill>
                <a:srgbClr val="FFFFFF"/>
              </a:solidFill>
            </a:endParaRPr>
          </a:p>
        </p:txBody>
      </p:sp>
      <p:sp>
        <p:nvSpPr>
          <p:cNvPr id="1102" name="Google Shape;1102;p38"/>
          <p:cNvSpPr txBox="1">
            <a:spLocks noGrp="1"/>
          </p:cNvSpPr>
          <p:nvPr>
            <p:ph type="subTitle" idx="4294967295"/>
          </p:nvPr>
        </p:nvSpPr>
        <p:spPr>
          <a:xfrm>
            <a:off x="6584862"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Venus has a beautiful name and is the second planet from the Sun</a:t>
            </a:r>
            <a:endParaRPr sz="900">
              <a:solidFill>
                <a:srgbClr val="FFFFFF"/>
              </a:solidFill>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39"/>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 TEAM</a:t>
            </a:r>
            <a:endParaRPr/>
          </a:p>
        </p:txBody>
      </p:sp>
      <p:pic>
        <p:nvPicPr>
          <p:cNvPr id="1109" name="Google Shape;1109;p39"/>
          <p:cNvPicPr preferRelativeResize="0"/>
          <p:nvPr/>
        </p:nvPicPr>
        <p:blipFill rotWithShape="1">
          <a:blip r:embed="rId3">
            <a:alphaModFix/>
          </a:blip>
          <a:srcRect l="14268" r="27494"/>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l="49703" r="24287"/>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l="37643" r="36348"/>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w="28575" cap="flat" cmpd="sng">
            <a:solidFill>
              <a:srgbClr val="FFFFFF"/>
            </a:solidFill>
            <a:prstDash val="solid"/>
            <a:round/>
            <a:headEnd type="oval" w="med" len="med"/>
            <a:tailEnd type="oval" w="med" len="med"/>
          </a:ln>
        </p:spPr>
      </p:cxnSp>
      <p:cxnSp>
        <p:nvCxnSpPr>
          <p:cNvPr id="1113" name="Google Shape;1113;p39"/>
          <p:cNvCxnSpPr/>
          <p:nvPr/>
        </p:nvCxnSpPr>
        <p:spPr>
          <a:xfrm>
            <a:off x="2714700" y="2971800"/>
            <a:ext cx="2781300" cy="0"/>
          </a:xfrm>
          <a:prstGeom prst="straightConnector1">
            <a:avLst/>
          </a:prstGeom>
          <a:noFill/>
          <a:ln w="28575" cap="flat" cmpd="sng">
            <a:solidFill>
              <a:srgbClr val="FFFFFF"/>
            </a:solidFill>
            <a:prstDash val="solid"/>
            <a:round/>
            <a:headEnd type="oval" w="med" len="med"/>
            <a:tailEnd type="oval" w="med" len="med"/>
          </a:ln>
        </p:spPr>
      </p:cxnSp>
      <p:cxnSp>
        <p:nvCxnSpPr>
          <p:cNvPr id="1114" name="Google Shape;1114;p39"/>
          <p:cNvCxnSpPr/>
          <p:nvPr/>
        </p:nvCxnSpPr>
        <p:spPr>
          <a:xfrm>
            <a:off x="1152600" y="4038600"/>
            <a:ext cx="4343400" cy="0"/>
          </a:xfrm>
          <a:prstGeom prst="straightConnector1">
            <a:avLst/>
          </a:prstGeom>
          <a:noFill/>
          <a:ln w="28575" cap="flat" cmpd="sng">
            <a:solidFill>
              <a:srgbClr val="FFFFFF"/>
            </a:solidFill>
            <a:prstDash val="solid"/>
            <a:round/>
            <a:headEnd type="oval" w="med" len="med"/>
            <a:tailEnd type="oval" w="med" len="med"/>
          </a:ln>
        </p:spPr>
      </p:cxnSp>
      <p:sp>
        <p:nvSpPr>
          <p:cNvPr id="1115" name="Google Shape;1115;p39"/>
          <p:cNvSpPr txBox="1">
            <a:spLocks noGrp="1"/>
          </p:cNvSpPr>
          <p:nvPr>
            <p:ph type="subTitle" idx="4294967295"/>
          </p:nvPr>
        </p:nvSpPr>
        <p:spPr>
          <a:xfrm>
            <a:off x="5745892" y="19050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6" name="Google Shape;1116;p39"/>
          <p:cNvSpPr txBox="1">
            <a:spLocks noGrp="1"/>
          </p:cNvSpPr>
          <p:nvPr>
            <p:ph type="subTitle" idx="4294967295"/>
          </p:nvPr>
        </p:nvSpPr>
        <p:spPr>
          <a:xfrm>
            <a:off x="5745892" y="29718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7" name="Google Shape;1117;p39"/>
          <p:cNvSpPr txBox="1">
            <a:spLocks noGrp="1"/>
          </p:cNvSpPr>
          <p:nvPr>
            <p:ph type="subTitle" idx="4294967295"/>
          </p:nvPr>
        </p:nvSpPr>
        <p:spPr>
          <a:xfrm>
            <a:off x="5745892" y="40386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8" name="Google Shape;1118;p39"/>
          <p:cNvSpPr txBox="1">
            <a:spLocks noGrp="1"/>
          </p:cNvSpPr>
          <p:nvPr>
            <p:ph type="ctrTitle" idx="4294967295"/>
          </p:nvPr>
        </p:nvSpPr>
        <p:spPr>
          <a:xfrm>
            <a:off x="5745906" y="17087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JENNA DOE</a:t>
            </a:r>
            <a:endParaRPr sz="1000">
              <a:solidFill>
                <a:srgbClr val="FFFFFF"/>
              </a:solidFill>
            </a:endParaRPr>
          </a:p>
        </p:txBody>
      </p:sp>
      <p:sp>
        <p:nvSpPr>
          <p:cNvPr id="1119" name="Google Shape;1119;p39"/>
          <p:cNvSpPr txBox="1">
            <a:spLocks noGrp="1"/>
          </p:cNvSpPr>
          <p:nvPr>
            <p:ph type="ctrTitle" idx="4294967295"/>
          </p:nvPr>
        </p:nvSpPr>
        <p:spPr>
          <a:xfrm>
            <a:off x="5745906" y="27755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JOHN DOE</a:t>
            </a:r>
            <a:endParaRPr sz="1000">
              <a:solidFill>
                <a:srgbClr val="FFFFFF"/>
              </a:solidFill>
            </a:endParaRPr>
          </a:p>
        </p:txBody>
      </p:sp>
      <p:sp>
        <p:nvSpPr>
          <p:cNvPr id="1120" name="Google Shape;1120;p39"/>
          <p:cNvSpPr txBox="1">
            <a:spLocks noGrp="1"/>
          </p:cNvSpPr>
          <p:nvPr>
            <p:ph type="ctrTitle" idx="4294967295"/>
          </p:nvPr>
        </p:nvSpPr>
        <p:spPr>
          <a:xfrm>
            <a:off x="5745906" y="38423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JIMMY DOE</a:t>
            </a:r>
            <a:endParaRPr sz="1000">
              <a:solidFill>
                <a:srgbClr val="FFFFFF"/>
              </a:solidFill>
            </a:endParaRPr>
          </a:p>
        </p:txBody>
      </p:sp>
      <p:cxnSp>
        <p:nvCxnSpPr>
          <p:cNvPr id="1121" name="Google Shape;1121;p39"/>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THANKS!</a:t>
            </a:r>
            <a:endParaRPr/>
          </a:p>
        </p:txBody>
      </p:sp>
      <p:sp>
        <p:nvSpPr>
          <p:cNvPr id="1127" name="Google Shape;1127;p40"/>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Does anyone have any question?</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s" sz="1000">
                <a:uFill>
                  <a:noFill/>
                </a:uFill>
                <a:hlinkClick r:id="rId3"/>
              </a:rPr>
              <a:t>addyouremail@freepik.com</a:t>
            </a:r>
            <a:endParaRPr sz="1000"/>
          </a:p>
          <a:p>
            <a:pPr marL="0" lvl="0" indent="0" algn="l" rtl="0">
              <a:spcBef>
                <a:spcPts val="0"/>
              </a:spcBef>
              <a:spcAft>
                <a:spcPts val="0"/>
              </a:spcAft>
              <a:buNone/>
            </a:pPr>
            <a:r>
              <a:rPr lang="es" sz="1000"/>
              <a:t>+91 620 421 838</a:t>
            </a:r>
            <a:endParaRPr sz="1000"/>
          </a:p>
          <a:p>
            <a:pPr marL="0" lvl="0" indent="0" algn="l" rtl="0">
              <a:spcBef>
                <a:spcPts val="0"/>
              </a:spcBef>
              <a:spcAft>
                <a:spcPts val="0"/>
              </a:spcAft>
              <a:buNone/>
            </a:pPr>
            <a:r>
              <a:rPr lang="es" sz="1000"/>
              <a:t>yourcompany.com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E103A7-00F9-448B-9897-89D4236FA398}"/>
              </a:ext>
            </a:extLst>
          </p:cNvPr>
          <p:cNvSpPr>
            <a:spLocks noGrp="1"/>
          </p:cNvSpPr>
          <p:nvPr>
            <p:ph type="ctrTitle"/>
          </p:nvPr>
        </p:nvSpPr>
        <p:spPr>
          <a:xfrm>
            <a:off x="998325" y="1756294"/>
            <a:ext cx="5357219" cy="45719"/>
          </a:xfrm>
        </p:spPr>
        <p:txBody>
          <a:bodyPr/>
          <a:lstStyle/>
          <a:p>
            <a:pPr marL="171450" indent="-171450">
              <a:buFont typeface="Arial" panose="020B0604020202020204" pitchFamily="34" charset="0"/>
              <a:buChar char="•"/>
            </a:pPr>
            <a:r>
              <a:rPr lang="es-ES" dirty="0"/>
              <a:t>Está compuesta por las tablas </a:t>
            </a:r>
            <a:r>
              <a:rPr lang="es-ES" dirty="0">
                <a:solidFill>
                  <a:schemeClr val="bg1"/>
                </a:solidFill>
              </a:rPr>
              <a:t>users</a:t>
            </a:r>
            <a:r>
              <a:rPr lang="es-ES" dirty="0"/>
              <a:t> y </a:t>
            </a:r>
            <a:r>
              <a:rPr lang="es-ES" dirty="0">
                <a:solidFill>
                  <a:schemeClr val="bg1"/>
                </a:solidFill>
              </a:rPr>
              <a:t>canciones</a:t>
            </a:r>
            <a:r>
              <a:rPr lang="es-ES" dirty="0"/>
              <a:t>.</a:t>
            </a:r>
          </a:p>
        </p:txBody>
      </p:sp>
      <p:sp>
        <p:nvSpPr>
          <p:cNvPr id="3" name="Título 2">
            <a:extLst>
              <a:ext uri="{FF2B5EF4-FFF2-40B4-BE49-F238E27FC236}">
                <a16:creationId xmlns:a16="http://schemas.microsoft.com/office/drawing/2014/main" id="{67AC560A-7CD5-4637-AA32-772E6D8E7390}"/>
              </a:ext>
            </a:extLst>
          </p:cNvPr>
          <p:cNvSpPr>
            <a:spLocks noGrp="1"/>
          </p:cNvSpPr>
          <p:nvPr>
            <p:ph type="ctrTitle" idx="2"/>
          </p:nvPr>
        </p:nvSpPr>
        <p:spPr>
          <a:xfrm>
            <a:off x="998325" y="1890707"/>
            <a:ext cx="6614055" cy="351798"/>
          </a:xfrm>
        </p:spPr>
        <p:txBody>
          <a:bodyPr/>
          <a:lstStyle/>
          <a:p>
            <a:pPr marL="171450" indent="-171450">
              <a:buFont typeface="Arial" panose="020B0604020202020204" pitchFamily="34" charset="0"/>
              <a:buChar char="•"/>
            </a:pPr>
            <a:r>
              <a:rPr lang="es-ES" dirty="0"/>
              <a:t>El atributo </a:t>
            </a:r>
            <a:r>
              <a:rPr lang="es-ES" dirty="0">
                <a:solidFill>
                  <a:schemeClr val="bg1"/>
                </a:solidFill>
              </a:rPr>
              <a:t>username</a:t>
            </a:r>
            <a:r>
              <a:rPr lang="es-ES" dirty="0"/>
              <a:t> de la tabla </a:t>
            </a:r>
            <a:r>
              <a:rPr lang="es-ES" dirty="0">
                <a:solidFill>
                  <a:schemeClr val="bg1"/>
                </a:solidFill>
              </a:rPr>
              <a:t>canciones</a:t>
            </a:r>
            <a:r>
              <a:rPr lang="es-ES" dirty="0"/>
              <a:t> es clave foránea de la clave primaria de la tabla </a:t>
            </a:r>
            <a:r>
              <a:rPr lang="es-ES" dirty="0">
                <a:solidFill>
                  <a:schemeClr val="bg1"/>
                </a:solidFill>
              </a:rPr>
              <a:t>users</a:t>
            </a:r>
            <a:r>
              <a:rPr lang="es-ES" dirty="0"/>
              <a:t>.</a:t>
            </a:r>
          </a:p>
        </p:txBody>
      </p:sp>
      <p:sp>
        <p:nvSpPr>
          <p:cNvPr id="5" name="Título 4">
            <a:extLst>
              <a:ext uri="{FF2B5EF4-FFF2-40B4-BE49-F238E27FC236}">
                <a16:creationId xmlns:a16="http://schemas.microsoft.com/office/drawing/2014/main" id="{5D64BA21-D85F-4BEC-BB97-86E59EDB05E0}"/>
              </a:ext>
            </a:extLst>
          </p:cNvPr>
          <p:cNvSpPr>
            <a:spLocks noGrp="1"/>
          </p:cNvSpPr>
          <p:nvPr>
            <p:ph type="ctrTitle" idx="4"/>
          </p:nvPr>
        </p:nvSpPr>
        <p:spPr/>
        <p:txBody>
          <a:bodyPr/>
          <a:lstStyle/>
          <a:p>
            <a:pPr algn="ctr"/>
            <a:r>
              <a:rPr lang="es-ES" dirty="0"/>
              <a:t>Información sobre la base de datos</a:t>
            </a:r>
          </a:p>
        </p:txBody>
      </p:sp>
      <p:pic>
        <p:nvPicPr>
          <p:cNvPr id="7" name="Imagen 6" descr="Interfaz de usuario gráfica, Texto, Aplicación, Chat o mensaje de texto&#10;&#10;Descripción generada automáticamente">
            <a:extLst>
              <a:ext uri="{FF2B5EF4-FFF2-40B4-BE49-F238E27FC236}">
                <a16:creationId xmlns:a16="http://schemas.microsoft.com/office/drawing/2014/main" id="{F6287076-4E01-4813-BF86-FBB1E77BFC52}"/>
              </a:ext>
            </a:extLst>
          </p:cNvPr>
          <p:cNvPicPr>
            <a:picLocks noChangeAspect="1"/>
          </p:cNvPicPr>
          <p:nvPr/>
        </p:nvPicPr>
        <p:blipFill>
          <a:blip r:embed="rId2"/>
          <a:stretch>
            <a:fillRect/>
          </a:stretch>
        </p:blipFill>
        <p:spPr>
          <a:xfrm>
            <a:off x="1547263" y="2571750"/>
            <a:ext cx="1745339" cy="2181529"/>
          </a:xfrm>
          <a:prstGeom prst="rect">
            <a:avLst/>
          </a:prstGeom>
        </p:spPr>
      </p:pic>
      <p:pic>
        <p:nvPicPr>
          <p:cNvPr id="9" name="Imagen 8" descr="Texto&#10;&#10;Descripción generada automáticamente">
            <a:extLst>
              <a:ext uri="{FF2B5EF4-FFF2-40B4-BE49-F238E27FC236}">
                <a16:creationId xmlns:a16="http://schemas.microsoft.com/office/drawing/2014/main" id="{2AF2BE92-3EDA-4B3A-AE0B-48D52EC1BEF8}"/>
              </a:ext>
            </a:extLst>
          </p:cNvPr>
          <p:cNvPicPr>
            <a:picLocks noChangeAspect="1"/>
          </p:cNvPicPr>
          <p:nvPr/>
        </p:nvPicPr>
        <p:blipFill>
          <a:blip r:embed="rId3"/>
          <a:stretch>
            <a:fillRect/>
          </a:stretch>
        </p:blipFill>
        <p:spPr>
          <a:xfrm>
            <a:off x="6655488" y="2571750"/>
            <a:ext cx="1343212" cy="2181529"/>
          </a:xfrm>
          <a:prstGeom prst="rect">
            <a:avLst/>
          </a:prstGeom>
        </p:spPr>
      </p:pic>
    </p:spTree>
    <p:extLst>
      <p:ext uri="{BB962C8B-B14F-4D97-AF65-F5344CB8AC3E}">
        <p14:creationId xmlns:p14="http://schemas.microsoft.com/office/powerpoint/2010/main" val="4102059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CREDITS</a:t>
            </a:r>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marL="241300" lvl="0" indent="0" algn="l" rtl="0">
              <a:spcBef>
                <a:spcPts val="300"/>
              </a:spcBef>
              <a:spcAft>
                <a:spcPts val="0"/>
              </a:spcAft>
              <a:buClr>
                <a:schemeClr val="dk1"/>
              </a:buClr>
              <a:buSzPts val="1100"/>
              <a:buFont typeface="Arial"/>
              <a:buNone/>
            </a:pPr>
            <a:endParaRPr>
              <a:solidFill>
                <a:schemeClr val="dk1"/>
              </a:solidFill>
            </a:endParaRPr>
          </a:p>
          <a:p>
            <a:pPr marL="241300" lvl="0" indent="-190500" algn="l" rtl="0">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xmlns:ahyp="http://schemas.microsoft.com/office/drawing/2018/hyperlinkcolor" val="tx"/>
                    </a:ext>
                  </a:extLst>
                </a:hlinkClick>
              </a:rPr>
              <a:t>Slidesgo</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xmlns:ahyp="http://schemas.microsoft.com/office/drawing/2018/hyperlinkcolor" val="tx"/>
                    </a:ext>
                  </a:extLst>
                </a:hlinkClick>
              </a:rPr>
              <a:t>Flaticon</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xmlns:ahyp="http://schemas.microsoft.com/office/drawing/2018/hyperlinkcolor" val="tx"/>
                    </a:ext>
                  </a:extLst>
                </a:hlinkClick>
              </a:rPr>
              <a:t>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marL="0" lvl="0" indent="0" algn="l" rtl="0">
              <a:spcBef>
                <a:spcPts val="0"/>
              </a:spcBef>
              <a:spcAft>
                <a:spcPts val="1600"/>
              </a:spcAft>
              <a:buNone/>
            </a:pP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8FFD5"/>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RESOURCES</a:t>
            </a:r>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a:solidFill>
                  <a:srgbClr val="1EFFC1"/>
                </a:solidFill>
              </a:rPr>
              <a:t>Did you like the resources on this template? Get them for free at our other websites.</a:t>
            </a:r>
            <a:endParaRPr>
              <a:solidFill>
                <a:srgbClr val="1EFFC1"/>
              </a:solidFill>
            </a:endParaRPr>
          </a:p>
          <a:p>
            <a:pPr marL="0" lvl="0" indent="0" algn="l" rtl="0">
              <a:lnSpc>
                <a:spcPct val="100000"/>
              </a:lnSpc>
              <a:spcBef>
                <a:spcPts val="300"/>
              </a:spcBef>
              <a:spcAft>
                <a:spcPts val="0"/>
              </a:spcAft>
              <a:buNone/>
            </a:pPr>
            <a:endParaRPr>
              <a:solidFill>
                <a:srgbClr val="1EFFC1"/>
              </a:solidFill>
            </a:endParaRPr>
          </a:p>
          <a:p>
            <a:pPr marL="0" lvl="0" indent="0" algn="l" rtl="0">
              <a:spcBef>
                <a:spcPts val="0"/>
              </a:spcBef>
              <a:spcAft>
                <a:spcPts val="0"/>
              </a:spcAft>
              <a:buNone/>
            </a:pPr>
            <a:r>
              <a:rPr lang="es"/>
              <a:t>PHOTOS</a:t>
            </a:r>
            <a:endParaRPr/>
          </a:p>
          <a:p>
            <a:pPr marL="457200" lvl="0" indent="-279400" algn="l" rtl="0">
              <a:spcBef>
                <a:spcPts val="1600"/>
              </a:spcBef>
              <a:spcAft>
                <a:spcPts val="0"/>
              </a:spcAft>
              <a:buSzPts val="800"/>
              <a:buChar char="●"/>
            </a:pPr>
            <a:r>
              <a:rPr lang="es">
                <a:uFill>
                  <a:noFill/>
                </a:uFill>
                <a:hlinkClick r:id="rId3"/>
              </a:rPr>
              <a:t>Young businessman with hands in his pocket talking on mobile phone</a:t>
            </a:r>
            <a:endParaRPr/>
          </a:p>
          <a:p>
            <a:pPr marL="457200" lvl="0" indent="-279400" algn="l" rtl="0">
              <a:spcBef>
                <a:spcPts val="0"/>
              </a:spcBef>
              <a:spcAft>
                <a:spcPts val="0"/>
              </a:spcAft>
              <a:buSzPts val="800"/>
              <a:buChar char="●"/>
            </a:pPr>
            <a:r>
              <a:rPr lang="es">
                <a:uFill>
                  <a:noFill/>
                </a:uFill>
                <a:hlinkClick r:id="rId4"/>
              </a:rPr>
              <a:t>Smiling ethnic woman with gray laptop</a:t>
            </a:r>
            <a:endParaRPr/>
          </a:p>
          <a:p>
            <a:pPr marL="457200" lvl="0" indent="-279400" algn="l" rtl="0">
              <a:spcBef>
                <a:spcPts val="0"/>
              </a:spcBef>
              <a:spcAft>
                <a:spcPts val="0"/>
              </a:spcAft>
              <a:buSzPts val="800"/>
              <a:buChar char="●"/>
            </a:pPr>
            <a:r>
              <a:rPr lang="es">
                <a:uFill>
                  <a:noFill/>
                </a:uFill>
                <a:hlinkClick r:id="rId5"/>
              </a:rPr>
              <a:t>Smiling young man busy in texting message to someon</a:t>
            </a:r>
            <a:r>
              <a:rPr lang="es"/>
              <a:t>e</a:t>
            </a:r>
            <a:endParaRPr/>
          </a:p>
          <a:p>
            <a:pPr marL="0" lvl="0" indent="0" algn="l" rtl="0">
              <a:lnSpc>
                <a:spcPct val="100000"/>
              </a:lnSpc>
              <a:spcBef>
                <a:spcPts val="1600"/>
              </a:spcBef>
              <a:spcAft>
                <a:spcPts val="0"/>
              </a:spcAft>
              <a:buNone/>
            </a:pPr>
            <a:r>
              <a:rPr lang="es"/>
              <a:t>VECTORS</a:t>
            </a:r>
            <a:endParaRPr/>
          </a:p>
          <a:p>
            <a:pPr marL="0" lvl="0" indent="0" algn="l" rtl="0">
              <a:lnSpc>
                <a:spcPct val="100000"/>
              </a:lnSpc>
              <a:spcBef>
                <a:spcPts val="0"/>
              </a:spcBef>
              <a:spcAft>
                <a:spcPts val="0"/>
              </a:spcAft>
              <a:buNone/>
            </a:pPr>
            <a:endParaRPr/>
          </a:p>
          <a:p>
            <a:pPr marL="457200" lvl="0" indent="-279400" algn="l" rtl="0">
              <a:lnSpc>
                <a:spcPct val="100000"/>
              </a:lnSpc>
              <a:spcBef>
                <a:spcPts val="0"/>
              </a:spcBef>
              <a:spcAft>
                <a:spcPts val="0"/>
              </a:spcAft>
              <a:buSzPts val="800"/>
              <a:buChar char="●"/>
            </a:pPr>
            <a:r>
              <a:rPr lang="es">
                <a:uFill>
                  <a:noFill/>
                </a:uFill>
                <a:hlinkClick r:id="rId6"/>
              </a:rPr>
              <a:t>Flat computer engineering concept</a:t>
            </a:r>
            <a:endParaRPr/>
          </a:p>
          <a:p>
            <a:pPr marL="457200" lvl="0" indent="-279400" algn="l" rtl="0">
              <a:lnSpc>
                <a:spcPct val="100000"/>
              </a:lnSpc>
              <a:spcBef>
                <a:spcPts val="0"/>
              </a:spcBef>
              <a:spcAft>
                <a:spcPts val="0"/>
              </a:spcAft>
              <a:buSzPts val="800"/>
              <a:buChar char="●"/>
            </a:pPr>
            <a:r>
              <a:rPr lang="es">
                <a:uFill>
                  <a:noFill/>
                </a:uFill>
                <a:hlinkClick r:id="rId7"/>
              </a:rPr>
              <a:t>Circuit of user experience</a:t>
            </a:r>
            <a:endParaRPr/>
          </a:p>
          <a:p>
            <a:pPr marL="457200" lvl="0" indent="-279400" algn="l" rtl="0">
              <a:lnSpc>
                <a:spcPct val="100000"/>
              </a:lnSpc>
              <a:spcBef>
                <a:spcPts val="0"/>
              </a:spcBef>
              <a:spcAft>
                <a:spcPts val="0"/>
              </a:spcAft>
              <a:buSzPts val="800"/>
              <a:buChar char="●"/>
            </a:pPr>
            <a:r>
              <a:rPr lang="es">
                <a:uFill>
                  <a:noFill/>
                </a:uFill>
                <a:hlinkClick r:id="rId8"/>
              </a:rPr>
              <a:t>Timeline infographic</a:t>
            </a:r>
            <a:endParaRPr/>
          </a:p>
          <a:p>
            <a:pPr marL="457200" lvl="0" indent="-279400" algn="l" rtl="0">
              <a:lnSpc>
                <a:spcPct val="100000"/>
              </a:lnSpc>
              <a:spcBef>
                <a:spcPts val="0"/>
              </a:spcBef>
              <a:spcAft>
                <a:spcPts val="0"/>
              </a:spcAft>
              <a:buSzPts val="800"/>
              <a:buChar char="●"/>
            </a:pPr>
            <a:r>
              <a:rPr lang="es">
                <a:uFill>
                  <a:noFill/>
                </a:uFill>
                <a:hlinkClick r:id="rId9"/>
              </a:rPr>
              <a:t>Logotype collection</a:t>
            </a:r>
            <a:endParaRPr/>
          </a:p>
          <a:p>
            <a:pPr marL="457200" lvl="0" indent="-279400" algn="l" rtl="0">
              <a:lnSpc>
                <a:spcPct val="100000"/>
              </a:lnSpc>
              <a:spcBef>
                <a:spcPts val="0"/>
              </a:spcBef>
              <a:spcAft>
                <a:spcPts val="0"/>
              </a:spcAft>
              <a:buSzPts val="800"/>
              <a:buChar char="●"/>
            </a:pPr>
            <a:r>
              <a:rPr lang="es">
                <a:uFill>
                  <a:noFill/>
                </a:uFill>
                <a:hlinkClick r:id="rId10"/>
              </a:rPr>
              <a:t>Flat social media multimedia player templa</a:t>
            </a:r>
            <a:endParaRPr/>
          </a:p>
          <a:p>
            <a:pPr marL="457200" lvl="0" indent="-279400" algn="l" rtl="0">
              <a:lnSpc>
                <a:spcPct val="100000"/>
              </a:lnSpc>
              <a:spcBef>
                <a:spcPts val="0"/>
              </a:spcBef>
              <a:spcAft>
                <a:spcPts val="0"/>
              </a:spcAft>
              <a:buSzPts val="800"/>
              <a:buChar char="●"/>
            </a:pPr>
            <a:r>
              <a:rPr lang="es">
                <a:uFill>
                  <a:noFill/>
                </a:uFill>
                <a:hlinkClick r:id="rId11"/>
              </a:rPr>
              <a:t>Gradient techn</a:t>
            </a:r>
            <a:r>
              <a:rPr lang="es">
                <a:solidFill>
                  <a:srgbClr val="48FFD5"/>
                </a:solidFill>
                <a:uFill>
                  <a:noFill/>
                </a:uFill>
                <a:hlinkClick r:id="rId11">
                  <a:extLst>
                    <a:ext uri="{A12FA001-AC4F-418D-AE19-62706E023703}">
                      <ahyp:hlinkClr xmlns:ahyp="http://schemas.microsoft.com/office/drawing/2018/hyperlinkcolor" val="tx"/>
                    </a:ext>
                  </a:extLst>
                </a:hlinkClick>
              </a:rPr>
              <a:t>ology logo template collection</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2">
                  <a:extLst>
                    <a:ext uri="{A12FA001-AC4F-418D-AE19-62706E023703}">
                      <ahyp:hlinkClr xmlns:ahyp="http://schemas.microsoft.com/office/drawing/2018/hyperlinkcolor" val="tx"/>
                    </a:ext>
                  </a:extLst>
                </a:hlinkClick>
              </a:rPr>
              <a:t>Digital marketing landing page template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3">
                  <a:extLst>
                    <a:ext uri="{A12FA001-AC4F-418D-AE19-62706E023703}">
                      <ahyp:hlinkClr xmlns:ahyp="http://schemas.microsoft.com/office/drawing/2018/hyperlinkcolor" val="tx"/>
                    </a:ext>
                  </a:extLst>
                </a:hlinkClick>
              </a:rPr>
              <a:t>Colorful responsive landing page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4">
                  <a:extLst>
                    <a:ext uri="{A12FA001-AC4F-418D-AE19-62706E023703}">
                      <ahyp:hlinkClr xmlns:ahyp="http://schemas.microsoft.com/office/drawing/2018/hyperlinkcolor" val="tx"/>
                    </a:ext>
                  </a:extLst>
                </a:hlinkClick>
              </a:rPr>
              <a:t>Modern web design concept with hand drawn style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5">
                  <a:extLst>
                    <a:ext uri="{A12FA001-AC4F-418D-AE19-62706E023703}">
                      <ahyp:hlinkClr xmlns:ahyp="http://schemas.microsoft.com/office/drawing/2018/hyperlinkcolor" val="tx"/>
                    </a:ext>
                  </a:extLst>
                </a:hlinkClick>
              </a:rPr>
              <a:t>App development concept with flat design</a:t>
            </a:r>
            <a:endParaRPr>
              <a:solidFill>
                <a:srgbClr val="48FFD5"/>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94" name="Google Shape;1294;p4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sz="1200">
                <a:solidFill>
                  <a:srgbClr val="FFFFFF"/>
                </a:solidFill>
                <a:latin typeface="Arial"/>
                <a:ea typeface="Arial"/>
                <a:cs typeface="Arial"/>
                <a:sym typeface="Arial"/>
              </a:rPr>
              <a:t>In order to use this template, you must credit </a:t>
            </a:r>
            <a:r>
              <a:rPr lang="es" b="1" u="sng">
                <a:solidFill>
                  <a:srgbClr val="869FB2"/>
                </a:solidFill>
                <a:latin typeface="Arial"/>
                <a:ea typeface="Arial"/>
                <a:cs typeface="Arial"/>
                <a:sym typeface="Arial"/>
              </a:rPr>
              <a:t>S</a:t>
            </a:r>
            <a:r>
              <a:rPr lang="es"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s" sz="1200">
                <a:solidFill>
                  <a:srgbClr val="435D74"/>
                </a:solidFill>
                <a:latin typeface="Arial"/>
                <a:ea typeface="Arial"/>
                <a:cs typeface="Arial"/>
                <a:sym typeface="Arial"/>
              </a:rPr>
              <a:t> </a:t>
            </a:r>
            <a:r>
              <a:rPr lang="es" sz="1200">
                <a:solidFill>
                  <a:srgbClr val="FFFFFF"/>
                </a:solidFill>
                <a:latin typeface="Arial"/>
                <a:ea typeface="Arial"/>
                <a:cs typeface="Arial"/>
                <a:sym typeface="Arial"/>
              </a:rPr>
              <a:t>by keeping the </a:t>
            </a:r>
            <a:r>
              <a:rPr lang="es" sz="1200" u="sng">
                <a:solidFill>
                  <a:schemeClr val="lt1"/>
                </a:solid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 </a:t>
            </a:r>
            <a:r>
              <a:rPr lang="es"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295" name="Google Shape;1295;p4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For more information about editing slides, please </a:t>
            </a:r>
            <a:r>
              <a:rPr lang="es">
                <a:solidFill>
                  <a:srgbClr val="FFFFFF"/>
                </a:solidFill>
                <a:latin typeface="Arial"/>
                <a:ea typeface="Arial"/>
                <a:cs typeface="Arial"/>
                <a:sym typeface="Arial"/>
              </a:rPr>
              <a:t>read </a:t>
            </a:r>
            <a:r>
              <a:rPr lang="es" sz="1200">
                <a:solidFill>
                  <a:srgbClr val="FFFFFF"/>
                </a:solidFill>
                <a:latin typeface="Arial"/>
                <a:ea typeface="Arial"/>
                <a:cs typeface="Arial"/>
                <a:sym typeface="Arial"/>
              </a:rPr>
              <a:t>our FAQs:</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s"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endParaRPr sz="1400">
              <a:solidFill>
                <a:srgbClr val="FFFFFF"/>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1" name="Google Shape;1301;p4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302" name="Google Shape;1302;p4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marL="0" lvl="0" indent="0" algn="ctr" rtl="0">
              <a:spcBef>
                <a:spcPts val="0"/>
              </a:spcBef>
              <a:spcAft>
                <a:spcPts val="0"/>
              </a:spcAft>
              <a:buNone/>
            </a:pPr>
            <a:endParaRPr>
              <a:solidFill>
                <a:srgbClr val="435D74"/>
              </a:solidFill>
              <a:latin typeface="Arial"/>
              <a:ea typeface="Arial"/>
              <a:cs typeface="Arial"/>
              <a:sym typeface="Arial"/>
            </a:endParaRPr>
          </a:p>
          <a:p>
            <a:pPr marL="0" lvl="0" indent="0" algn="ctr" rtl="0">
              <a:spcBef>
                <a:spcPts val="0"/>
              </a:spcBef>
              <a:spcAft>
                <a:spcPts val="0"/>
              </a:spcAft>
              <a:buNone/>
            </a:pPr>
            <a:r>
              <a:rPr lang="es" b="1">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name="adj" fmla="val 16667"/>
              </a:avLst>
            </a:prstGeom>
            <a:solidFill>
              <a:srgbClr val="48FF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5"/>
        <p:cNvGrpSpPr/>
        <p:nvPr/>
      </p:nvGrpSpPr>
      <p:grpSpPr>
        <a:xfrm>
          <a:off x="0" y="0"/>
          <a:ext cx="0" cy="0"/>
          <a:chOff x="0" y="0"/>
          <a:chExt cx="0" cy="0"/>
        </a:xfrm>
      </p:grpSpPr>
      <p:sp>
        <p:nvSpPr>
          <p:cNvPr id="1316" name="Google Shape;1316;p45"/>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318" name="Google Shape;1318;p4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0" name="Google Shape;1320;p4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1" name="Google Shape;1321;p4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2" name="Google Shape;1322;p4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23" name="Google Shape;1323;p4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7" name="Google Shape;1327;p4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s" sz="1100">
                <a:solidFill>
                  <a:srgbClr val="FFFFFF"/>
                </a:solidFill>
              </a:rPr>
              <a:t> on Slidesgo.</a:t>
            </a:r>
            <a:endParaRPr sz="1100">
              <a:solidFill>
                <a:srgbClr val="FFFFFF"/>
              </a:solidFill>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4" name="Google Shape;1374;p4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4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4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4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4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6"/>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3" name="Google Shape;1683;p4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4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1" name="Google Shape;1741;p4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4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2" name="Google Shape;1762;p4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4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4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4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6" name="Google Shape;1816;p4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9" name="Google Shape;1819;p4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4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4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6" name="Google Shape;1866;p4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8" name="Google Shape;1878;p4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4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3" name="Google Shape;1903;p4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4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9" name="Google Shape;1919;p4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4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4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7" name="Google Shape;3607;p4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4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0" name="Google Shape;3630;p4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38" name="Google Shape;3938;p4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1" name="Google Shape;3941;p4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8" name="Google Shape;4128;p4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4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4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4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4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3" name="Google Shape;4463;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8" name="Google Shape;4468;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3" name="Google Shape;4473;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8" name="Google Shape;4478;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4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9" name="Google Shape;4489;p4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2" name="Google Shape;4492;p4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5" name="Google Shape;4495;p4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4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7" name="Google Shape;4497;p4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4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6" name="Google Shape;4506;p4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1" name="Google Shape;4511;p4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6" name="Google Shape;4516;p4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1" name="Google Shape;4521;p4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5" name="Google Shape;4525;p4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7" name="Google Shape;4537;p4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6" name="Google Shape;4526;p4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5" name="Google Shape;4545;p48"/>
            <p:cNvCxnSpPr>
              <a:stCxn id="4544" idx="0"/>
              <a:endCxn id="45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48"/>
            <p:cNvCxnSpPr>
              <a:stCxn id="4548" idx="0"/>
              <a:endCxn id="45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0" name="Google Shape;4550;p4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4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48"/>
            <p:cNvCxnSpPr>
              <a:stCxn id="4622" idx="6"/>
              <a:endCxn id="46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6" name="Google Shape;4626;p48"/>
            <p:cNvCxnSpPr>
              <a:stCxn id="4623" idx="4"/>
              <a:endCxn id="46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28" name="Google Shape;4628;p48"/>
            <p:cNvCxnSpPr>
              <a:stCxn id="4627" idx="6"/>
              <a:endCxn id="46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48"/>
            <p:cNvCxnSpPr>
              <a:stCxn id="4624" idx="4"/>
              <a:endCxn id="46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8"/>
            <p:cNvCxnSpPr>
              <a:endCxn id="46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1" name="Google Shape;4641;p4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2" name="Google Shape;4642;p4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4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4" name="Google Shape;4644;p4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5" name="Google Shape;4645;p4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4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7" name="Google Shape;4647;p4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5" name="Google Shape;4655;p4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6" name="Google Shape;4656;p4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7" name="Google Shape;4657;p4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4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4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4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1" name="Google Shape;4661;p48"/>
            <p:cNvCxnSpPr>
              <a:stCxn id="4654" idx="2"/>
              <a:endCxn id="46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2" name="Google Shape;4662;p48"/>
            <p:cNvCxnSpPr>
              <a:stCxn id="4656" idx="0"/>
              <a:endCxn id="46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3" name="Google Shape;4663;p48"/>
            <p:cNvCxnSpPr>
              <a:stCxn id="4656" idx="2"/>
              <a:endCxn id="46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48"/>
            <p:cNvCxnSpPr>
              <a:stCxn id="4657" idx="0"/>
              <a:endCxn id="46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48"/>
            <p:cNvCxnSpPr>
              <a:stCxn id="4655" idx="2"/>
              <a:endCxn id="46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48"/>
            <p:cNvCxnSpPr>
              <a:stCxn id="4659" idx="0"/>
              <a:endCxn id="46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2" name="Google Shape;4682;p4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4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4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4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4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2" name="Google Shape;4702;p4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3" name="Google Shape;4703;p4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4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8" name="Google Shape;4798;p4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4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4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79" name="Google Shape;4879;p4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4" name="Google Shape;4894;p4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5" name="Google Shape;4895;p4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6" name="Google Shape;4896;p4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4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4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4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4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4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4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4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4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5" name="Google Shape;4905;p49"/>
          <p:cNvGraphicFramePr/>
          <p:nvPr/>
        </p:nvGraphicFramePr>
        <p:xfrm>
          <a:off x="5949675" y="2323100"/>
          <a:ext cx="2491300" cy="868600"/>
        </p:xfrm>
        <a:graphic>
          <a:graphicData uri="http://schemas.openxmlformats.org/drawingml/2006/table">
            <a:tbl>
              <a:tblPr>
                <a:noFill/>
                <a:tableStyleId>{57E91BED-8B4D-4491-8F36-156F7142905D}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8" name="Google Shape;4908;p4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9" name="Google Shape;4909;p4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0" name="Google Shape;4910;p4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7" name="Google Shape;4957;p49"/>
          <p:cNvGraphicFramePr/>
          <p:nvPr/>
        </p:nvGraphicFramePr>
        <p:xfrm>
          <a:off x="5949700" y="1188950"/>
          <a:ext cx="2491300" cy="976425"/>
        </p:xfrm>
        <a:graphic>
          <a:graphicData uri="http://schemas.openxmlformats.org/drawingml/2006/table">
            <a:tbl>
              <a:tblPr>
                <a:noFill/>
                <a:tableStyleId>{57E91BED-8B4D-4491-8F36-156F7142905D}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58" name="Google Shape;4958;p49"/>
          <p:cNvGraphicFramePr/>
          <p:nvPr/>
        </p:nvGraphicFramePr>
        <p:xfrm>
          <a:off x="3356413" y="2323100"/>
          <a:ext cx="2363400" cy="868575"/>
        </p:xfrm>
        <a:graphic>
          <a:graphicData uri="http://schemas.openxmlformats.org/drawingml/2006/table">
            <a:tbl>
              <a:tblPr>
                <a:noFill/>
                <a:tableStyleId>{57E91BED-8B4D-4491-8F36-156F7142905D}</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1" name="Google Shape;5001;p49"/>
          <p:cNvGraphicFramePr/>
          <p:nvPr/>
        </p:nvGraphicFramePr>
        <p:xfrm>
          <a:off x="724925" y="2323100"/>
          <a:ext cx="2403600" cy="881400"/>
        </p:xfrm>
        <a:graphic>
          <a:graphicData uri="http://schemas.openxmlformats.org/drawingml/2006/table">
            <a:tbl>
              <a:tblPr>
                <a:noFill/>
                <a:tableStyleId>{57E91BED-8B4D-4491-8F36-156F7142905D}</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4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9" name="Google Shape;5009;p4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4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4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5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5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38" name="Google Shape;5238;p5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5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5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5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5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1" name="Google Shape;5271;p5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2" name="Google Shape;5272;p5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5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5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5" name="Google Shape;5275;p5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7" name="Google Shape;5287;p5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0"/>
              <p:cNvCxnSpPr>
                <a:stCxn id="53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1" name="Google Shape;5351;p50"/>
              <p:cNvCxnSpPr>
                <a:stCxn id="53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2" name="Google Shape;5352;p50"/>
              <p:cNvCxnSpPr>
                <a:stCxn id="53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3" name="Google Shape;5353;p50"/>
              <p:cNvCxnSpPr>
                <a:stCxn id="53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4" name="Google Shape;5354;p50"/>
              <p:cNvCxnSpPr>
                <a:stCxn id="53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4" name="Google Shape;5414;p5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250" y="2206062"/>
            <a:ext cx="3228975" cy="942975"/>
          </a:xfrm>
          <a:prstGeom prst="rect">
            <a:avLst/>
          </a:prstGeom>
        </p:spPr>
      </p:pic>
      <p:graphicFrame>
        <p:nvGraphicFramePr>
          <p:cNvPr id="4" name="Diagrama 3"/>
          <p:cNvGraphicFramePr/>
          <p:nvPr>
            <p:extLst>
              <p:ext uri="{D42A27DB-BD31-4B8C-83A1-F6EECF244321}">
                <p14:modId xmlns:p14="http://schemas.microsoft.com/office/powerpoint/2010/main" val="4094904765"/>
              </p:ext>
            </p:extLst>
          </p:nvPr>
        </p:nvGraphicFramePr>
        <p:xfrm>
          <a:off x="4648200" y="834462"/>
          <a:ext cx="2584450" cy="3841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7" name="Google Shape;5637;p5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5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1" name="Google Shape;5661;p5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5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1" name="Google Shape;5681;p5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5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5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5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99" name="Google Shape;5699;p5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3" name="Google Shape;5773;p5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4" name="Google Shape;5774;p5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5" name="Google Shape;5775;p5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6" name="Google Shape;5776;p5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7" name="Google Shape;5777;p5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5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5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3" name="Google Shape;5793;p5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6" name="Google Shape;5806;p5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5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1"/>
        <p:cNvGrpSpPr/>
        <p:nvPr/>
      </p:nvGrpSpPr>
      <p:grpSpPr>
        <a:xfrm>
          <a:off x="0" y="0"/>
          <a:ext cx="0" cy="0"/>
          <a:chOff x="0" y="0"/>
          <a:chExt cx="0" cy="0"/>
        </a:xfrm>
      </p:grpSpPr>
      <p:sp>
        <p:nvSpPr>
          <p:cNvPr id="5832" name="Google Shape;5832;p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5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5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5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5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5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5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5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5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5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5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5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5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5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5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5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5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5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5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5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5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5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5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5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5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5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5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5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5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5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5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5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5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5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5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5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5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5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5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5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5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5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5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5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5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5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5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5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5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5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5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5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5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5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5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5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5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5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5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5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5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5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5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5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4" name="Google Shape;6464;p5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5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5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5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5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5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5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9" name="Google Shape;6589;p5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5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6"/>
        <p:cNvGrpSpPr/>
        <p:nvPr/>
      </p:nvGrpSpPr>
      <p:grpSpPr>
        <a:xfrm>
          <a:off x="0" y="0"/>
          <a:ext cx="0" cy="0"/>
          <a:chOff x="0" y="0"/>
          <a:chExt cx="0" cy="0"/>
        </a:xfrm>
      </p:grpSpPr>
      <p:sp>
        <p:nvSpPr>
          <p:cNvPr id="6607" name="Google Shape;6607;p5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5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5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5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5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5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5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5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5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5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5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6"/>
        <p:cNvGrpSpPr/>
        <p:nvPr/>
      </p:nvGrpSpPr>
      <p:grpSpPr>
        <a:xfrm>
          <a:off x="0" y="0"/>
          <a:ext cx="0" cy="0"/>
          <a:chOff x="0" y="0"/>
          <a:chExt cx="0" cy="0"/>
        </a:xfrm>
      </p:grpSpPr>
      <p:sp>
        <p:nvSpPr>
          <p:cNvPr id="7117" name="Google Shape;7117;p5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5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5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5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0" name="Google Shape;7380;p5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5" name="Google Shape;7595;p5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6"/>
        <p:cNvGrpSpPr/>
        <p:nvPr/>
      </p:nvGrpSpPr>
      <p:grpSpPr>
        <a:xfrm>
          <a:off x="0" y="0"/>
          <a:ext cx="0" cy="0"/>
          <a:chOff x="0" y="0"/>
          <a:chExt cx="0" cy="0"/>
        </a:xfrm>
      </p:grpSpPr>
      <p:sp>
        <p:nvSpPr>
          <p:cNvPr id="7737" name="Google Shape;7737;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5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6" name="Google Shape;8276;p5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0"/>
        <p:cNvGrpSpPr/>
        <p:nvPr/>
      </p:nvGrpSpPr>
      <p:grpSpPr>
        <a:xfrm>
          <a:off x="0" y="0"/>
          <a:ext cx="0" cy="0"/>
          <a:chOff x="0" y="0"/>
          <a:chExt cx="0" cy="0"/>
        </a:xfrm>
      </p:grpSpPr>
      <p:sp>
        <p:nvSpPr>
          <p:cNvPr id="8331" name="Google Shape;8331;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5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5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5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5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5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6" name="Google Shape;8526;p5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5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7" name="Google Shape;8647;p5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1"/>
        <p:cNvGrpSpPr/>
        <p:nvPr/>
      </p:nvGrpSpPr>
      <p:grpSpPr>
        <a:xfrm>
          <a:off x="0" y="0"/>
          <a:ext cx="0" cy="0"/>
          <a:chOff x="0" y="0"/>
          <a:chExt cx="0" cy="0"/>
        </a:xfrm>
      </p:grpSpPr>
      <p:sp>
        <p:nvSpPr>
          <p:cNvPr id="8652" name="Google Shape;865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5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5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5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5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5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5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5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5" name="Google Shape;8945;p5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5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59"/>
        <p:cNvGrpSpPr/>
        <p:nvPr/>
      </p:nvGrpSpPr>
      <p:grpSpPr>
        <a:xfrm>
          <a:off x="0" y="0"/>
          <a:ext cx="0" cy="0"/>
          <a:chOff x="0" y="0"/>
          <a:chExt cx="0" cy="0"/>
        </a:xfrm>
      </p:grpSpPr>
      <p:pic>
        <p:nvPicPr>
          <p:cNvPr id="8960" name="Google Shape;8960;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Implementación en </a:t>
            </a:r>
            <a:r>
              <a:rPr lang="es" dirty="0">
                <a:latin typeface="Monoton" pitchFamily="2" charset="0"/>
              </a:rPr>
              <a:t>JamBoree</a:t>
            </a:r>
            <a:endParaRPr dirty="0">
              <a:latin typeface="Monoton" pitchFamily="2" charset="0"/>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8" name="Diagrama 7"/>
          <p:cNvGraphicFramePr/>
          <p:nvPr>
            <p:extLst>
              <p:ext uri="{D42A27DB-BD31-4B8C-83A1-F6EECF244321}">
                <p14:modId xmlns:p14="http://schemas.microsoft.com/office/powerpoint/2010/main" val="573904030"/>
              </p:ext>
            </p:extLst>
          </p:nvPr>
        </p:nvGraphicFramePr>
        <p:xfrm>
          <a:off x="1212272" y="1191700"/>
          <a:ext cx="6719455" cy="4298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Lectura del tema</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CuadroTexto 2"/>
          <p:cNvSpPr txBox="1"/>
          <p:nvPr/>
        </p:nvSpPr>
        <p:spPr>
          <a:xfrm>
            <a:off x="3486150" y="2051050"/>
            <a:ext cx="45719" cy="307777"/>
          </a:xfrm>
          <a:prstGeom prst="rect">
            <a:avLst/>
          </a:prstGeom>
          <a:noFill/>
        </p:spPr>
        <p:txBody>
          <a:bodyPr wrap="square" rtlCol="0">
            <a:spAutoFit/>
          </a:bodyPr>
          <a:lstStyle/>
          <a:p>
            <a:endParaRPr lang="es-ES"/>
          </a:p>
        </p:txBody>
      </p:sp>
      <p:pic>
        <p:nvPicPr>
          <p:cNvPr id="4" name="Imagen 3"/>
          <p:cNvPicPr>
            <a:picLocks noChangeAspect="1"/>
          </p:cNvPicPr>
          <p:nvPr/>
        </p:nvPicPr>
        <p:blipFill>
          <a:blip r:embed="rId3"/>
          <a:stretch>
            <a:fillRect/>
          </a:stretch>
        </p:blipFill>
        <p:spPr>
          <a:xfrm>
            <a:off x="760300" y="1555171"/>
            <a:ext cx="3199200" cy="1299533"/>
          </a:xfrm>
          <a:prstGeom prst="rect">
            <a:avLst/>
          </a:prstGeom>
          <a:ln>
            <a:solidFill>
              <a:schemeClr val="accent5">
                <a:lumMod val="60000"/>
                <a:lumOff val="40000"/>
              </a:schemeClr>
            </a:solidFill>
          </a:ln>
        </p:spPr>
      </p:pic>
      <p:pic>
        <p:nvPicPr>
          <p:cNvPr id="7" name="Imagen 6"/>
          <p:cNvPicPr>
            <a:picLocks noChangeAspect="1"/>
          </p:cNvPicPr>
          <p:nvPr/>
        </p:nvPicPr>
        <p:blipFill>
          <a:blip r:embed="rId4"/>
          <a:stretch>
            <a:fillRect/>
          </a:stretch>
        </p:blipFill>
        <p:spPr>
          <a:xfrm>
            <a:off x="248200" y="3204533"/>
            <a:ext cx="4935276" cy="1514233"/>
          </a:xfrm>
          <a:prstGeom prst="rect">
            <a:avLst/>
          </a:prstGeom>
          <a:ln>
            <a:solidFill>
              <a:srgbClr val="7030A0"/>
            </a:solidFill>
          </a:ln>
        </p:spPr>
      </p:pic>
      <p:cxnSp>
        <p:nvCxnSpPr>
          <p:cNvPr id="10" name="Conector angular 9"/>
          <p:cNvCxnSpPr>
            <a:stCxn id="4" idx="2"/>
            <a:endCxn id="7" idx="0"/>
          </p:cNvCxnSpPr>
          <p:nvPr/>
        </p:nvCxnSpPr>
        <p:spPr>
          <a:xfrm rot="16200000" flipH="1">
            <a:off x="2362955" y="2851649"/>
            <a:ext cx="349829" cy="3559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Diagrama 18"/>
          <p:cNvGraphicFramePr/>
          <p:nvPr>
            <p:extLst>
              <p:ext uri="{D42A27DB-BD31-4B8C-83A1-F6EECF244321}">
                <p14:modId xmlns:p14="http://schemas.microsoft.com/office/powerpoint/2010/main" val="2906522711"/>
              </p:ext>
            </p:extLst>
          </p:nvPr>
        </p:nvGraphicFramePr>
        <p:xfrm>
          <a:off x="4315439" y="1251150"/>
          <a:ext cx="5467350" cy="36195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24" name="Conector angular 23"/>
          <p:cNvCxnSpPr>
            <a:stCxn id="4" idx="3"/>
          </p:cNvCxnSpPr>
          <p:nvPr/>
        </p:nvCxnSpPr>
        <p:spPr>
          <a:xfrm>
            <a:off x="3959500" y="2204938"/>
            <a:ext cx="1514200" cy="3414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uadroTexto 25"/>
          <p:cNvSpPr txBox="1"/>
          <p:nvPr/>
        </p:nvSpPr>
        <p:spPr>
          <a:xfrm>
            <a:off x="1623638" y="4698259"/>
            <a:ext cx="2184400" cy="338554"/>
          </a:xfrm>
          <a:prstGeom prst="rect">
            <a:avLst/>
          </a:prstGeom>
          <a:noFill/>
        </p:spPr>
        <p:txBody>
          <a:bodyPr wrap="square" rtlCol="0">
            <a:spAutoFit/>
          </a:bodyPr>
          <a:lstStyle/>
          <a:p>
            <a:r>
              <a:rPr lang="es-ES" sz="1600" dirty="0">
                <a:solidFill>
                  <a:schemeClr val="accent3">
                    <a:lumMod val="75000"/>
                  </a:schemeClr>
                </a:solidFill>
              </a:rPr>
              <a:t>Creación desde cero</a:t>
            </a:r>
            <a:endParaRPr lang="es-ES" dirty="0">
              <a:solidFill>
                <a:schemeClr val="accent3">
                  <a:lumMod val="75000"/>
                </a:schemeClr>
              </a:solidFill>
            </a:endParaRPr>
          </a:p>
        </p:txBody>
      </p:sp>
      <p:sp>
        <p:nvSpPr>
          <p:cNvPr id="29" name="CuadroTexto 28"/>
          <p:cNvSpPr txBox="1"/>
          <p:nvPr/>
        </p:nvSpPr>
        <p:spPr>
          <a:xfrm>
            <a:off x="5956914" y="4698259"/>
            <a:ext cx="2184400" cy="338554"/>
          </a:xfrm>
          <a:prstGeom prst="rect">
            <a:avLst/>
          </a:prstGeom>
          <a:noFill/>
        </p:spPr>
        <p:txBody>
          <a:bodyPr wrap="square" rtlCol="0">
            <a:spAutoFit/>
          </a:bodyPr>
          <a:lstStyle/>
          <a:p>
            <a:r>
              <a:rPr lang="es-ES" sz="1600" dirty="0">
                <a:solidFill>
                  <a:schemeClr val="accent3">
                    <a:lumMod val="75000"/>
                  </a:schemeClr>
                </a:solidFill>
              </a:rPr>
              <a:t>Carga desde servidor</a:t>
            </a:r>
            <a:endParaRPr lang="es-ES" dirty="0">
              <a:solidFill>
                <a:schemeClr val="accent3">
                  <a:lumMod val="75000"/>
                </a:schemeClr>
              </a:solidFill>
            </a:endParaRPr>
          </a:p>
        </p:txBody>
      </p:sp>
    </p:spTree>
    <p:extLst>
      <p:ext uri="{BB962C8B-B14F-4D97-AF65-F5344CB8AC3E}">
        <p14:creationId xmlns:p14="http://schemas.microsoft.com/office/powerpoint/2010/main" val="244794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P spid="26"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ACCIONES TRAS CARGA</a:t>
            </a:r>
            <a:endParaRPr dirty="0"/>
          </a:p>
        </p:txBody>
      </p:sp>
      <p:sp>
        <p:nvSpPr>
          <p:cNvPr id="564" name="Google Shape;564;p30"/>
          <p:cNvSpPr txBox="1">
            <a:spLocks noGrp="1"/>
          </p:cNvSpPr>
          <p:nvPr>
            <p:ph type="subTitle" idx="1"/>
          </p:nvPr>
        </p:nvSpPr>
        <p:spPr>
          <a:xfrm>
            <a:off x="5966247" y="325114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ES" dirty="0">
                <a:solidFill>
                  <a:schemeClr val="lt1"/>
                </a:solidFill>
              </a:rPr>
              <a:t>Ver</a:t>
            </a:r>
            <a:r>
              <a:rPr lang="es" dirty="0">
                <a:solidFill>
                  <a:schemeClr val="lt1"/>
                </a:solidFill>
              </a:rPr>
              <a:t> imagen</a:t>
            </a:r>
            <a:endParaRPr sz="900" dirty="0"/>
          </a:p>
        </p:txBody>
      </p:sp>
      <p:sp>
        <p:nvSpPr>
          <p:cNvPr id="566" name="Google Shape;566;p30"/>
          <p:cNvSpPr txBox="1">
            <a:spLocks noGrp="1"/>
          </p:cNvSpPr>
          <p:nvPr>
            <p:ph type="subTitle" idx="3"/>
          </p:nvPr>
        </p:nvSpPr>
        <p:spPr>
          <a:xfrm>
            <a:off x="1936387" y="3276825"/>
            <a:ext cx="1394100" cy="5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Ver imagen</a:t>
            </a:r>
            <a:endParaRPr dirty="0"/>
          </a:p>
        </p:txBody>
      </p:sp>
      <p:sp>
        <p:nvSpPr>
          <p:cNvPr id="567" name="Google Shape;567;p30"/>
          <p:cNvSpPr txBox="1">
            <a:spLocks noGrp="1"/>
          </p:cNvSpPr>
          <p:nvPr>
            <p:ph type="ctrTitle"/>
          </p:nvPr>
        </p:nvSpPr>
        <p:spPr>
          <a:xfrm>
            <a:off x="5625291" y="312944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dirty="0"/>
              <a:t>GUARDADO</a:t>
            </a:r>
            <a:endParaRPr sz="900" dirty="0"/>
          </a:p>
        </p:txBody>
      </p:sp>
      <p:sp>
        <p:nvSpPr>
          <p:cNvPr id="569" name="Google Shape;569;p30"/>
          <p:cNvSpPr txBox="1">
            <a:spLocks noGrp="1"/>
          </p:cNvSpPr>
          <p:nvPr>
            <p:ph type="ctrTitle" idx="5"/>
          </p:nvPr>
        </p:nvSpPr>
        <p:spPr>
          <a:xfrm>
            <a:off x="1595444" y="3160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dirty="0"/>
              <a:t>REPRODUCCIÓN</a:t>
            </a:r>
            <a:endParaRPr sz="900" dirty="0"/>
          </a:p>
        </p:txBody>
      </p:sp>
      <p:sp>
        <p:nvSpPr>
          <p:cNvPr id="570" name="Google Shape;570;p30"/>
          <p:cNvSpPr/>
          <p:nvPr/>
        </p:nvSpPr>
        <p:spPr>
          <a:xfrm>
            <a:off x="1916500" y="27974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5370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19214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16694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6491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6148977" y="1506053"/>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6643220" y="1890436"/>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6298767" y="1638454"/>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6207460" y="1618132"/>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Botón de acción: Hacia delante o Siguiente 1">
            <a:hlinkClick r:id="" action="ppaction://noaction" highlightClick="1"/>
          </p:cNvPr>
          <p:cNvSpPr/>
          <p:nvPr/>
        </p:nvSpPr>
        <p:spPr>
          <a:xfrm>
            <a:off x="2425258" y="1829418"/>
            <a:ext cx="393700" cy="317699"/>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p:cNvPicPr>
            <a:picLocks noChangeAspect="1"/>
          </p:cNvPicPr>
          <p:nvPr/>
        </p:nvPicPr>
        <p:blipFill>
          <a:blip r:embed="rId3"/>
          <a:stretch>
            <a:fillRect/>
          </a:stretch>
        </p:blipFill>
        <p:spPr>
          <a:xfrm>
            <a:off x="1514700" y="139599"/>
            <a:ext cx="5770350" cy="4620137"/>
          </a:xfrm>
          <a:prstGeom prst="rect">
            <a:avLst/>
          </a:prstGeom>
        </p:spPr>
      </p:pic>
      <p:sp>
        <p:nvSpPr>
          <p:cNvPr id="5" name="Elipse 4"/>
          <p:cNvSpPr/>
          <p:nvPr/>
        </p:nvSpPr>
        <p:spPr>
          <a:xfrm>
            <a:off x="6503622" y="1798382"/>
            <a:ext cx="317699" cy="31769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pic>
        <p:nvPicPr>
          <p:cNvPr id="6" name="Imagen 5"/>
          <p:cNvPicPr>
            <a:picLocks noChangeAspect="1"/>
          </p:cNvPicPr>
          <p:nvPr/>
        </p:nvPicPr>
        <p:blipFill>
          <a:blip r:embed="rId4"/>
          <a:stretch>
            <a:fillRect/>
          </a:stretch>
        </p:blipFill>
        <p:spPr>
          <a:xfrm>
            <a:off x="1631547" y="206883"/>
            <a:ext cx="5721455" cy="2137114"/>
          </a:xfrm>
          <a:prstGeom prst="rect">
            <a:avLst/>
          </a:prstGeom>
        </p:spPr>
      </p:pic>
      <p:pic>
        <p:nvPicPr>
          <p:cNvPr id="7" name="Imagen 6"/>
          <p:cNvPicPr>
            <a:picLocks noChangeAspect="1"/>
          </p:cNvPicPr>
          <p:nvPr/>
        </p:nvPicPr>
        <p:blipFill>
          <a:blip r:embed="rId5"/>
          <a:stretch>
            <a:fillRect/>
          </a:stretch>
        </p:blipFill>
        <p:spPr>
          <a:xfrm>
            <a:off x="1631548" y="2600336"/>
            <a:ext cx="5653502" cy="1479390"/>
          </a:xfrm>
          <a:prstGeom prst="rect">
            <a:avLst/>
          </a:prstGeom>
        </p:spPr>
      </p:pic>
      <p:pic>
        <p:nvPicPr>
          <p:cNvPr id="8" name="Imagen 7"/>
          <p:cNvPicPr>
            <a:picLocks noChangeAspect="1"/>
          </p:cNvPicPr>
          <p:nvPr/>
        </p:nvPicPr>
        <p:blipFill>
          <a:blip r:embed="rId6"/>
          <a:stretch>
            <a:fillRect/>
          </a:stretch>
        </p:blipFill>
        <p:spPr>
          <a:xfrm>
            <a:off x="991522" y="4276606"/>
            <a:ext cx="7120801" cy="5918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66">
                                            <p:txEl>
                                              <p:pRg st="0" end="0"/>
                                            </p:txEl>
                                          </p:spTgt>
                                        </p:tgtEl>
                                        <p:attrNameLst>
                                          <p:attrName>style.visibility</p:attrName>
                                        </p:attrNameLst>
                                      </p:cBhvr>
                                      <p:to>
                                        <p:strVal val="visible"/>
                                      </p:to>
                                    </p:set>
                                    <p:animEffect transition="in" filter="fade">
                                      <p:cBhvr>
                                        <p:cTn id="7" dur="1000"/>
                                        <p:tgtEl>
                                          <p:spTgt spid="566">
                                            <p:txEl>
                                              <p:pRg st="0" end="0"/>
                                            </p:txEl>
                                          </p:spTgt>
                                        </p:tgtEl>
                                      </p:cBhvr>
                                    </p:animEffect>
                                    <p:anim calcmode="lin" valueType="num">
                                      <p:cBhvr>
                                        <p:cTn id="8" dur="1000" fill="hold"/>
                                        <p:tgtEl>
                                          <p:spTgt spid="56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6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70"/>
                                        </p:tgtEl>
                                        <p:attrNameLst>
                                          <p:attrName>style.visibility</p:attrName>
                                        </p:attrNameLst>
                                      </p:cBhvr>
                                      <p:to>
                                        <p:strVal val="visible"/>
                                      </p:to>
                                    </p:set>
                                    <p:animEffect transition="in" filter="fade">
                                      <p:cBhvr>
                                        <p:cTn id="12" dur="1000"/>
                                        <p:tgtEl>
                                          <p:spTgt spid="570"/>
                                        </p:tgtEl>
                                      </p:cBhvr>
                                    </p:animEffect>
                                    <p:anim calcmode="lin" valueType="num">
                                      <p:cBhvr>
                                        <p:cTn id="13" dur="1000" fill="hold"/>
                                        <p:tgtEl>
                                          <p:spTgt spid="570"/>
                                        </p:tgtEl>
                                        <p:attrNameLst>
                                          <p:attrName>ppt_x</p:attrName>
                                        </p:attrNameLst>
                                      </p:cBhvr>
                                      <p:tavLst>
                                        <p:tav tm="0">
                                          <p:val>
                                            <p:strVal val="#ppt_x"/>
                                          </p:val>
                                        </p:tav>
                                        <p:tav tm="100000">
                                          <p:val>
                                            <p:strVal val="#ppt_x"/>
                                          </p:val>
                                        </p:tav>
                                      </p:tavLst>
                                    </p:anim>
                                    <p:anim calcmode="lin" valueType="num">
                                      <p:cBhvr>
                                        <p:cTn id="14" dur="1000" fill="hold"/>
                                        <p:tgtEl>
                                          <p:spTgt spid="57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71"/>
                                        </p:tgtEl>
                                        <p:attrNameLst>
                                          <p:attrName>style.visibility</p:attrName>
                                        </p:attrNameLst>
                                      </p:cBhvr>
                                      <p:to>
                                        <p:strVal val="visible"/>
                                      </p:to>
                                    </p:set>
                                    <p:animEffect transition="in" filter="fade">
                                      <p:cBhvr>
                                        <p:cTn id="17" dur="1000"/>
                                        <p:tgtEl>
                                          <p:spTgt spid="571"/>
                                        </p:tgtEl>
                                      </p:cBhvr>
                                    </p:animEffect>
                                    <p:anim calcmode="lin" valueType="num">
                                      <p:cBhvr>
                                        <p:cTn id="18" dur="1000" fill="hold"/>
                                        <p:tgtEl>
                                          <p:spTgt spid="571"/>
                                        </p:tgtEl>
                                        <p:attrNameLst>
                                          <p:attrName>ppt_x</p:attrName>
                                        </p:attrNameLst>
                                      </p:cBhvr>
                                      <p:tavLst>
                                        <p:tav tm="0">
                                          <p:val>
                                            <p:strVal val="#ppt_x"/>
                                          </p:val>
                                        </p:tav>
                                        <p:tav tm="100000">
                                          <p:val>
                                            <p:strVal val="#ppt_x"/>
                                          </p:val>
                                        </p:tav>
                                      </p:tavLst>
                                    </p:anim>
                                    <p:anim calcmode="lin" valueType="num">
                                      <p:cBhvr>
                                        <p:cTn id="19" dur="1000" fill="hold"/>
                                        <p:tgtEl>
                                          <p:spTgt spid="57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72"/>
                                        </p:tgtEl>
                                        <p:attrNameLst>
                                          <p:attrName>style.visibility</p:attrName>
                                        </p:attrNameLst>
                                      </p:cBhvr>
                                      <p:to>
                                        <p:strVal val="visible"/>
                                      </p:to>
                                    </p:set>
                                    <p:animEffect transition="in" filter="fade">
                                      <p:cBhvr>
                                        <p:cTn id="22" dur="1000"/>
                                        <p:tgtEl>
                                          <p:spTgt spid="572"/>
                                        </p:tgtEl>
                                      </p:cBhvr>
                                    </p:animEffect>
                                    <p:anim calcmode="lin" valueType="num">
                                      <p:cBhvr>
                                        <p:cTn id="23" dur="1000" fill="hold"/>
                                        <p:tgtEl>
                                          <p:spTgt spid="572"/>
                                        </p:tgtEl>
                                        <p:attrNameLst>
                                          <p:attrName>ppt_x</p:attrName>
                                        </p:attrNameLst>
                                      </p:cBhvr>
                                      <p:tavLst>
                                        <p:tav tm="0">
                                          <p:val>
                                            <p:strVal val="#ppt_x"/>
                                          </p:val>
                                        </p:tav>
                                        <p:tav tm="100000">
                                          <p:val>
                                            <p:strVal val="#ppt_x"/>
                                          </p:val>
                                        </p:tav>
                                      </p:tavLst>
                                    </p:anim>
                                    <p:anim calcmode="lin" valueType="num">
                                      <p:cBhvr>
                                        <p:cTn id="24" dur="1000" fill="hold"/>
                                        <p:tgtEl>
                                          <p:spTgt spid="57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73"/>
                                        </p:tgtEl>
                                        <p:attrNameLst>
                                          <p:attrName>style.visibility</p:attrName>
                                        </p:attrNameLst>
                                      </p:cBhvr>
                                      <p:to>
                                        <p:strVal val="visible"/>
                                      </p:to>
                                    </p:set>
                                    <p:animEffect transition="in" filter="fade">
                                      <p:cBhvr>
                                        <p:cTn id="27" dur="1000"/>
                                        <p:tgtEl>
                                          <p:spTgt spid="573"/>
                                        </p:tgtEl>
                                      </p:cBhvr>
                                    </p:animEffect>
                                    <p:anim calcmode="lin" valueType="num">
                                      <p:cBhvr>
                                        <p:cTn id="28" dur="1000" fill="hold"/>
                                        <p:tgtEl>
                                          <p:spTgt spid="573"/>
                                        </p:tgtEl>
                                        <p:attrNameLst>
                                          <p:attrName>ppt_x</p:attrName>
                                        </p:attrNameLst>
                                      </p:cBhvr>
                                      <p:tavLst>
                                        <p:tav tm="0">
                                          <p:val>
                                            <p:strVal val="#ppt_x"/>
                                          </p:val>
                                        </p:tav>
                                        <p:tav tm="100000">
                                          <p:val>
                                            <p:strVal val="#ppt_x"/>
                                          </p:val>
                                        </p:tav>
                                      </p:tavLst>
                                    </p:anim>
                                    <p:anim calcmode="lin" valueType="num">
                                      <p:cBhvr>
                                        <p:cTn id="29" dur="1000" fill="hold"/>
                                        <p:tgtEl>
                                          <p:spTgt spid="57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74"/>
                                        </p:tgtEl>
                                        <p:attrNameLst>
                                          <p:attrName>style.visibility</p:attrName>
                                        </p:attrNameLst>
                                      </p:cBhvr>
                                      <p:to>
                                        <p:strVal val="visible"/>
                                      </p:to>
                                    </p:set>
                                    <p:animEffect transition="in" filter="fade">
                                      <p:cBhvr>
                                        <p:cTn id="32" dur="1000"/>
                                        <p:tgtEl>
                                          <p:spTgt spid="574"/>
                                        </p:tgtEl>
                                      </p:cBhvr>
                                    </p:animEffect>
                                    <p:anim calcmode="lin" valueType="num">
                                      <p:cBhvr>
                                        <p:cTn id="33" dur="1000" fill="hold"/>
                                        <p:tgtEl>
                                          <p:spTgt spid="574"/>
                                        </p:tgtEl>
                                        <p:attrNameLst>
                                          <p:attrName>ppt_x</p:attrName>
                                        </p:attrNameLst>
                                      </p:cBhvr>
                                      <p:tavLst>
                                        <p:tav tm="0">
                                          <p:val>
                                            <p:strVal val="#ppt_x"/>
                                          </p:val>
                                        </p:tav>
                                        <p:tav tm="100000">
                                          <p:val>
                                            <p:strVal val="#ppt_x"/>
                                          </p:val>
                                        </p:tav>
                                      </p:tavLst>
                                    </p:anim>
                                    <p:anim calcmode="lin" valueType="num">
                                      <p:cBhvr>
                                        <p:cTn id="34" dur="1000" fill="hold"/>
                                        <p:tgtEl>
                                          <p:spTgt spid="57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anim calcmode="lin" valueType="num">
                                      <p:cBhvr>
                                        <p:cTn id="38" dur="1000" fill="hold"/>
                                        <p:tgtEl>
                                          <p:spTgt spid="2"/>
                                        </p:tgtEl>
                                        <p:attrNameLst>
                                          <p:attrName>ppt_x</p:attrName>
                                        </p:attrNameLst>
                                      </p:cBhvr>
                                      <p:tavLst>
                                        <p:tav tm="0">
                                          <p:val>
                                            <p:strVal val="#ppt_x"/>
                                          </p:val>
                                        </p:tav>
                                        <p:tav tm="100000">
                                          <p:val>
                                            <p:strVal val="#ppt_x"/>
                                          </p:val>
                                        </p:tav>
                                      </p:tavLst>
                                    </p:anim>
                                    <p:anim calcmode="lin" valueType="num">
                                      <p:cBhvr>
                                        <p:cTn id="39" dur="1000" fill="hold"/>
                                        <p:tgtEl>
                                          <p:spTgt spid="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69"/>
                                        </p:tgtEl>
                                        <p:attrNameLst>
                                          <p:attrName>style.visibility</p:attrName>
                                        </p:attrNameLst>
                                      </p:cBhvr>
                                      <p:to>
                                        <p:strVal val="visible"/>
                                      </p:to>
                                    </p:set>
                                    <p:animEffect transition="in" filter="fade">
                                      <p:cBhvr>
                                        <p:cTn id="42" dur="1000"/>
                                        <p:tgtEl>
                                          <p:spTgt spid="569"/>
                                        </p:tgtEl>
                                      </p:cBhvr>
                                    </p:animEffect>
                                    <p:anim calcmode="lin" valueType="num">
                                      <p:cBhvr>
                                        <p:cTn id="43" dur="1000" fill="hold"/>
                                        <p:tgtEl>
                                          <p:spTgt spid="569"/>
                                        </p:tgtEl>
                                        <p:attrNameLst>
                                          <p:attrName>ppt_x</p:attrName>
                                        </p:attrNameLst>
                                      </p:cBhvr>
                                      <p:tavLst>
                                        <p:tav tm="0">
                                          <p:val>
                                            <p:strVal val="#ppt_x"/>
                                          </p:val>
                                        </p:tav>
                                        <p:tav tm="100000">
                                          <p:val>
                                            <p:strVal val="#ppt_x"/>
                                          </p:val>
                                        </p:tav>
                                      </p:tavLst>
                                    </p:anim>
                                    <p:anim calcmode="lin" valueType="num">
                                      <p:cBhvr>
                                        <p:cTn id="44" dur="1000" fill="hold"/>
                                        <p:tgtEl>
                                          <p:spTgt spid="56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500" fill="hold"/>
                                        <p:tgtEl>
                                          <p:spTgt spid="4"/>
                                        </p:tgtEl>
                                        <p:attrNameLst>
                                          <p:attrName>ppt_w</p:attrName>
                                        </p:attrNameLst>
                                      </p:cBhvr>
                                      <p:tavLst>
                                        <p:tav tm="0">
                                          <p:val>
                                            <p:fltVal val="0"/>
                                          </p:val>
                                        </p:tav>
                                        <p:tav tm="100000">
                                          <p:val>
                                            <p:strVal val="#ppt_w"/>
                                          </p:val>
                                        </p:tav>
                                      </p:tavLst>
                                    </p:anim>
                                    <p:anim calcmode="lin" valueType="num">
                                      <p:cBhvr>
                                        <p:cTn id="50" dur="500" fill="hold"/>
                                        <p:tgtEl>
                                          <p:spTgt spid="4"/>
                                        </p:tgtEl>
                                        <p:attrNameLst>
                                          <p:attrName>ppt_h</p:attrName>
                                        </p:attrNameLst>
                                      </p:cBhvr>
                                      <p:tavLst>
                                        <p:tav tm="0">
                                          <p:val>
                                            <p:fltVal val="0"/>
                                          </p:val>
                                        </p:tav>
                                        <p:tav tm="100000">
                                          <p:val>
                                            <p:strVal val="#ppt_h"/>
                                          </p:val>
                                        </p:tav>
                                      </p:tavLst>
                                    </p:anim>
                                    <p:animEffect transition="in" filter="fade">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4"/>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564">
                                            <p:txEl>
                                              <p:pRg st="0" end="0"/>
                                            </p:txEl>
                                          </p:spTgt>
                                        </p:tgtEl>
                                        <p:attrNameLst>
                                          <p:attrName>style.visibility</p:attrName>
                                        </p:attrNameLst>
                                      </p:cBhvr>
                                      <p:to>
                                        <p:strVal val="visible"/>
                                      </p:to>
                                    </p:set>
                                    <p:anim calcmode="lin" valueType="num">
                                      <p:cBhvr additive="base">
                                        <p:cTn id="60" dur="500" fill="hold"/>
                                        <p:tgtEl>
                                          <p:spTgt spid="564">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564">
                                            <p:txEl>
                                              <p:pRg st="0" end="0"/>
                                            </p:txEl>
                                          </p:spTgt>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575"/>
                                        </p:tgtEl>
                                        <p:attrNameLst>
                                          <p:attrName>style.visibility</p:attrName>
                                        </p:attrNameLst>
                                      </p:cBhvr>
                                      <p:to>
                                        <p:strVal val="visible"/>
                                      </p:to>
                                    </p:set>
                                    <p:anim calcmode="lin" valueType="num">
                                      <p:cBhvr additive="base">
                                        <p:cTn id="64" dur="500" fill="hold"/>
                                        <p:tgtEl>
                                          <p:spTgt spid="575"/>
                                        </p:tgtEl>
                                        <p:attrNameLst>
                                          <p:attrName>ppt_x</p:attrName>
                                        </p:attrNameLst>
                                      </p:cBhvr>
                                      <p:tavLst>
                                        <p:tav tm="0">
                                          <p:val>
                                            <p:strVal val="#ppt_x"/>
                                          </p:val>
                                        </p:tav>
                                        <p:tav tm="100000">
                                          <p:val>
                                            <p:strVal val="#ppt_x"/>
                                          </p:val>
                                        </p:tav>
                                      </p:tavLst>
                                    </p:anim>
                                    <p:anim calcmode="lin" valueType="num">
                                      <p:cBhvr additive="base">
                                        <p:cTn id="65" dur="500" fill="hold"/>
                                        <p:tgtEl>
                                          <p:spTgt spid="575"/>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577"/>
                                        </p:tgtEl>
                                        <p:attrNameLst>
                                          <p:attrName>style.visibility</p:attrName>
                                        </p:attrNameLst>
                                      </p:cBhvr>
                                      <p:to>
                                        <p:strVal val="visible"/>
                                      </p:to>
                                    </p:set>
                                    <p:anim calcmode="lin" valueType="num">
                                      <p:cBhvr additive="base">
                                        <p:cTn id="68" dur="500" fill="hold"/>
                                        <p:tgtEl>
                                          <p:spTgt spid="577"/>
                                        </p:tgtEl>
                                        <p:attrNameLst>
                                          <p:attrName>ppt_x</p:attrName>
                                        </p:attrNameLst>
                                      </p:cBhvr>
                                      <p:tavLst>
                                        <p:tav tm="0">
                                          <p:val>
                                            <p:strVal val="#ppt_x"/>
                                          </p:val>
                                        </p:tav>
                                        <p:tav tm="100000">
                                          <p:val>
                                            <p:strVal val="#ppt_x"/>
                                          </p:val>
                                        </p:tav>
                                      </p:tavLst>
                                    </p:anim>
                                    <p:anim calcmode="lin" valueType="num">
                                      <p:cBhvr additive="base">
                                        <p:cTn id="69" dur="500" fill="hold"/>
                                        <p:tgtEl>
                                          <p:spTgt spid="577"/>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578"/>
                                        </p:tgtEl>
                                        <p:attrNameLst>
                                          <p:attrName>style.visibility</p:attrName>
                                        </p:attrNameLst>
                                      </p:cBhvr>
                                      <p:to>
                                        <p:strVal val="visible"/>
                                      </p:to>
                                    </p:set>
                                    <p:anim calcmode="lin" valueType="num">
                                      <p:cBhvr additive="base">
                                        <p:cTn id="72" dur="500" fill="hold"/>
                                        <p:tgtEl>
                                          <p:spTgt spid="578"/>
                                        </p:tgtEl>
                                        <p:attrNameLst>
                                          <p:attrName>ppt_x</p:attrName>
                                        </p:attrNameLst>
                                      </p:cBhvr>
                                      <p:tavLst>
                                        <p:tav tm="0">
                                          <p:val>
                                            <p:strVal val="#ppt_x"/>
                                          </p:val>
                                        </p:tav>
                                        <p:tav tm="100000">
                                          <p:val>
                                            <p:strVal val="#ppt_x"/>
                                          </p:val>
                                        </p:tav>
                                      </p:tavLst>
                                    </p:anim>
                                    <p:anim calcmode="lin" valueType="num">
                                      <p:cBhvr additive="base">
                                        <p:cTn id="73" dur="500" fill="hold"/>
                                        <p:tgtEl>
                                          <p:spTgt spid="578"/>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79"/>
                                        </p:tgtEl>
                                        <p:attrNameLst>
                                          <p:attrName>style.visibility</p:attrName>
                                        </p:attrNameLst>
                                      </p:cBhvr>
                                      <p:to>
                                        <p:strVal val="visible"/>
                                      </p:to>
                                    </p:set>
                                    <p:anim calcmode="lin" valueType="num">
                                      <p:cBhvr additive="base">
                                        <p:cTn id="76" dur="500" fill="hold"/>
                                        <p:tgtEl>
                                          <p:spTgt spid="579"/>
                                        </p:tgtEl>
                                        <p:attrNameLst>
                                          <p:attrName>ppt_x</p:attrName>
                                        </p:attrNameLst>
                                      </p:cBhvr>
                                      <p:tavLst>
                                        <p:tav tm="0">
                                          <p:val>
                                            <p:strVal val="#ppt_x"/>
                                          </p:val>
                                        </p:tav>
                                        <p:tav tm="100000">
                                          <p:val>
                                            <p:strVal val="#ppt_x"/>
                                          </p:val>
                                        </p:tav>
                                      </p:tavLst>
                                    </p:anim>
                                    <p:anim calcmode="lin" valueType="num">
                                      <p:cBhvr additive="base">
                                        <p:cTn id="77" dur="500" fill="hold"/>
                                        <p:tgtEl>
                                          <p:spTgt spid="579"/>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5"/>
                                        </p:tgtEl>
                                        <p:attrNameLst>
                                          <p:attrName>style.visibility</p:attrName>
                                        </p:attrNameLst>
                                      </p:cBhvr>
                                      <p:to>
                                        <p:strVal val="visible"/>
                                      </p:to>
                                    </p:set>
                                    <p:anim calcmode="lin" valueType="num">
                                      <p:cBhvr additive="base">
                                        <p:cTn id="80" dur="500" fill="hold"/>
                                        <p:tgtEl>
                                          <p:spTgt spid="5"/>
                                        </p:tgtEl>
                                        <p:attrNameLst>
                                          <p:attrName>ppt_x</p:attrName>
                                        </p:attrNameLst>
                                      </p:cBhvr>
                                      <p:tavLst>
                                        <p:tav tm="0">
                                          <p:val>
                                            <p:strVal val="#ppt_x"/>
                                          </p:val>
                                        </p:tav>
                                        <p:tav tm="100000">
                                          <p:val>
                                            <p:strVal val="#ppt_x"/>
                                          </p:val>
                                        </p:tav>
                                      </p:tavLst>
                                    </p:anim>
                                    <p:anim calcmode="lin" valueType="num">
                                      <p:cBhvr additive="base">
                                        <p:cTn id="81" dur="500" fill="hold"/>
                                        <p:tgtEl>
                                          <p:spTgt spid="5"/>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567"/>
                                        </p:tgtEl>
                                        <p:attrNameLst>
                                          <p:attrName>style.visibility</p:attrName>
                                        </p:attrNameLst>
                                      </p:cBhvr>
                                      <p:to>
                                        <p:strVal val="visible"/>
                                      </p:to>
                                    </p:set>
                                    <p:anim calcmode="lin" valueType="num">
                                      <p:cBhvr additive="base">
                                        <p:cTn id="84" dur="500" fill="hold"/>
                                        <p:tgtEl>
                                          <p:spTgt spid="567"/>
                                        </p:tgtEl>
                                        <p:attrNameLst>
                                          <p:attrName>ppt_x</p:attrName>
                                        </p:attrNameLst>
                                      </p:cBhvr>
                                      <p:tavLst>
                                        <p:tav tm="0">
                                          <p:val>
                                            <p:strVal val="#ppt_x"/>
                                          </p:val>
                                        </p:tav>
                                        <p:tav tm="100000">
                                          <p:val>
                                            <p:strVal val="#ppt_x"/>
                                          </p:val>
                                        </p:tav>
                                      </p:tavLst>
                                    </p:anim>
                                    <p:anim calcmode="lin" valueType="num">
                                      <p:cBhvr additive="base">
                                        <p:cTn id="85" dur="500" fill="hold"/>
                                        <p:tgtEl>
                                          <p:spTgt spid="567"/>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6"/>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7"/>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8"/>
                                        </p:tgtEl>
                                        <p:attrNameLst>
                                          <p:attrName>style.visibility</p:attrName>
                                        </p:attrNameLst>
                                      </p:cBhvr>
                                      <p:to>
                                        <p:strVal val="visible"/>
                                      </p:to>
                                    </p:set>
                                    <p:anim calcmode="lin" valueType="num">
                                      <p:cBhvr additive="base">
                                        <p:cTn id="98" dur="500" fill="hold"/>
                                        <p:tgtEl>
                                          <p:spTgt spid="8"/>
                                        </p:tgtEl>
                                        <p:attrNameLst>
                                          <p:attrName>ppt_x</p:attrName>
                                        </p:attrNameLst>
                                      </p:cBhvr>
                                      <p:tavLst>
                                        <p:tav tm="0">
                                          <p:val>
                                            <p:strVal val="#ppt_x"/>
                                          </p:val>
                                        </p:tav>
                                        <p:tav tm="100000">
                                          <p:val>
                                            <p:strVal val="#ppt_x"/>
                                          </p:val>
                                        </p:tav>
                                      </p:tavLst>
                                    </p:anim>
                                    <p:anim calcmode="lin" valueType="num">
                                      <p:cBhvr additive="base">
                                        <p:cTn id="9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nodeType="clickEffect">
                                  <p:stCondLst>
                                    <p:cond delay="0"/>
                                  </p:stCondLst>
                                  <p:childTnLst>
                                    <p:set>
                                      <p:cBhvr>
                                        <p:cTn id="103" dur="1" fill="hold">
                                          <p:stCondLst>
                                            <p:cond delay="0"/>
                                          </p:stCondLst>
                                        </p:cTn>
                                        <p:tgtEl>
                                          <p:spTgt spid="6"/>
                                        </p:tgtEl>
                                        <p:attrNameLst>
                                          <p:attrName>style.visibility</p:attrName>
                                        </p:attrNameLst>
                                      </p:cBhvr>
                                      <p:to>
                                        <p:strVal val="hidden"/>
                                      </p:to>
                                    </p:set>
                                  </p:childTnLst>
                                </p:cTn>
                              </p:par>
                              <p:par>
                                <p:cTn id="104" presetID="1" presetClass="exit" presetSubtype="0" fill="hold" nodeType="withEffect">
                                  <p:stCondLst>
                                    <p:cond delay="0"/>
                                  </p:stCondLst>
                                  <p:childTnLst>
                                    <p:set>
                                      <p:cBhvr>
                                        <p:cTn id="105" dur="1" fill="hold">
                                          <p:stCondLst>
                                            <p:cond delay="0"/>
                                          </p:stCondLst>
                                        </p:cTn>
                                        <p:tgtEl>
                                          <p:spTgt spid="7"/>
                                        </p:tgtEl>
                                        <p:attrNameLst>
                                          <p:attrName>style.visibility</p:attrName>
                                        </p:attrNameLst>
                                      </p:cBhvr>
                                      <p:to>
                                        <p:strVal val="hidden"/>
                                      </p:to>
                                    </p:set>
                                  </p:childTnLst>
                                </p:cTn>
                              </p:par>
                              <p:par>
                                <p:cTn id="106" presetID="1" presetClass="exit" presetSubtype="0" fill="hold" nodeType="withEffect">
                                  <p:stCondLst>
                                    <p:cond delay="0"/>
                                  </p:stCondLst>
                                  <p:childTnLst>
                                    <p:set>
                                      <p:cBhvr>
                                        <p:cTn id="107"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 grpId="0" build="p"/>
      <p:bldP spid="566" grpId="0" build="p"/>
      <p:bldP spid="567" grpId="0"/>
      <p:bldP spid="569" grpId="0"/>
      <p:bldP spid="570" grpId="0" animBg="1"/>
      <p:bldP spid="571" grpId="0" animBg="1"/>
      <p:bldP spid="572" grpId="0" animBg="1"/>
      <p:bldP spid="573" grpId="0" animBg="1"/>
      <p:bldP spid="574" grpId="0" animBg="1"/>
      <p:bldP spid="575" grpId="0" animBg="1"/>
      <p:bldP spid="577" grpId="0" animBg="1"/>
      <p:bldP spid="578" grpId="0" animBg="1"/>
      <p:bldP spid="579" grpId="0" animBg="1"/>
      <p:bldP spid="2"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FUNCIONALIDAD EN FORO/AUDIOTECA</a:t>
            </a:r>
            <a:endParaRPr dirty="0"/>
          </a:p>
        </p:txBody>
      </p:sp>
      <p:sp>
        <p:nvSpPr>
          <p:cNvPr id="608" name="Google Shape;608;p31"/>
          <p:cNvSpPr txBox="1">
            <a:spLocks noGrp="1"/>
          </p:cNvSpPr>
          <p:nvPr>
            <p:ph type="ctrTitle" idx="4294967295"/>
          </p:nvPr>
        </p:nvSpPr>
        <p:spPr>
          <a:xfrm>
            <a:off x="831850" y="2549067"/>
            <a:ext cx="1511300" cy="374591"/>
          </a:xfrm>
          <a:prstGeom prst="rect">
            <a:avLst/>
          </a:prstGeom>
          <a:ln>
            <a:solidFill>
              <a:srgbClr val="7030A0"/>
            </a:solidFill>
          </a:ln>
        </p:spPr>
        <p:txBody>
          <a:bodyPr spcFirstLastPara="1" wrap="square" lIns="91425" tIns="91425" rIns="91425" bIns="91425" anchor="ctr" anchorCtr="0">
            <a:noAutofit/>
          </a:bodyPr>
          <a:lstStyle/>
          <a:p>
            <a:pPr marL="0" lvl="0" indent="0" rtl="0">
              <a:spcBef>
                <a:spcPts val="0"/>
              </a:spcBef>
              <a:spcAft>
                <a:spcPts val="0"/>
              </a:spcAft>
              <a:buNone/>
            </a:pPr>
            <a:r>
              <a:rPr lang="es" sz="2000" dirty="0">
                <a:solidFill>
                  <a:schemeClr val="accent1"/>
                </a:solidFill>
              </a:rPr>
              <a:t>DATABASE</a:t>
            </a:r>
            <a:endParaRPr sz="2000" dirty="0">
              <a:solidFill>
                <a:schemeClr val="accent1"/>
              </a:solidFill>
            </a:endParaRPr>
          </a:p>
        </p:txBody>
      </p:sp>
      <p:sp>
        <p:nvSpPr>
          <p:cNvPr id="610" name="Google Shape;610;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chemeClr val="accent1"/>
                </a:solidFill>
              </a:rPr>
              <a:t>PROGRAMMING</a:t>
            </a:r>
            <a:endParaRPr sz="1200" dirty="0">
              <a:solidFill>
                <a:schemeClr val="accent1"/>
              </a:solidFill>
            </a:endParaRPr>
          </a:p>
        </p:txBody>
      </p:sp>
      <p:sp>
        <p:nvSpPr>
          <p:cNvPr id="612" name="Google Shape;612;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WEB DESIGN</a:t>
            </a:r>
            <a:endParaRPr sz="1200">
              <a:solidFill>
                <a:schemeClr val="accent1"/>
              </a:solidFill>
            </a:endParaRPr>
          </a:p>
        </p:txBody>
      </p:sp>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pSp>
        <p:nvGrpSpPr>
          <p:cNvPr id="13" name="Google Shape;1566;p46"/>
          <p:cNvGrpSpPr/>
          <p:nvPr/>
        </p:nvGrpSpPr>
        <p:grpSpPr>
          <a:xfrm>
            <a:off x="2717800" y="2760019"/>
            <a:ext cx="2618893" cy="509209"/>
            <a:chOff x="4411970" y="2962952"/>
            <a:chExt cx="706544" cy="104212"/>
          </a:xfrm>
          <a:solidFill>
            <a:srgbClr val="7030A0"/>
          </a:solidFill>
        </p:grpSpPr>
        <p:sp>
          <p:nvSpPr>
            <p:cNvPr id="14"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608;p31"/>
          <p:cNvSpPr txBox="1">
            <a:spLocks/>
          </p:cNvSpPr>
          <p:nvPr/>
        </p:nvSpPr>
        <p:spPr>
          <a:xfrm>
            <a:off x="831850" y="3141507"/>
            <a:ext cx="1511300" cy="322055"/>
          </a:xfrm>
          <a:prstGeom prst="rect">
            <a:avLst/>
          </a:prstGeom>
          <a:noFill/>
          <a:ln>
            <a:solidFill>
              <a:srgbClr val="7030A0"/>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r>
              <a:rPr lang="es-ES" sz="2000" dirty="0">
                <a:solidFill>
                  <a:schemeClr val="accent1"/>
                </a:solidFill>
              </a:rPr>
              <a:t>FORO</a:t>
            </a:r>
          </a:p>
        </p:txBody>
      </p:sp>
      <p:sp>
        <p:nvSpPr>
          <p:cNvPr id="3" name="CuadroTexto 2"/>
          <p:cNvSpPr txBox="1"/>
          <p:nvPr/>
        </p:nvSpPr>
        <p:spPr>
          <a:xfrm>
            <a:off x="3552531" y="2829627"/>
            <a:ext cx="1546519" cy="369332"/>
          </a:xfrm>
          <a:prstGeom prst="rect">
            <a:avLst/>
          </a:prstGeom>
          <a:noFill/>
        </p:spPr>
        <p:txBody>
          <a:bodyPr wrap="square" rtlCol="0">
            <a:spAutoFit/>
          </a:bodyPr>
          <a:lstStyle/>
          <a:p>
            <a:r>
              <a:rPr lang="es-ES" sz="1800" dirty="0">
                <a:solidFill>
                  <a:schemeClr val="accent3">
                    <a:lumMod val="75000"/>
                  </a:schemeClr>
                </a:solidFill>
              </a:rPr>
              <a:t>$.</a:t>
            </a:r>
            <a:r>
              <a:rPr lang="es-ES" sz="1800" dirty="0" err="1">
                <a:solidFill>
                  <a:schemeClr val="accent3">
                    <a:lumMod val="75000"/>
                  </a:schemeClr>
                </a:solidFill>
              </a:rPr>
              <a:t>getScript</a:t>
            </a:r>
            <a:r>
              <a:rPr lang="es-ES" sz="1800" dirty="0">
                <a:solidFill>
                  <a:schemeClr val="accent3">
                    <a:lumMod val="75000"/>
                  </a:schemeClr>
                </a:solidFill>
              </a:rPr>
              <a:t>()</a:t>
            </a:r>
            <a:endParaRPr lang="es-ES" dirty="0">
              <a:solidFill>
                <a:schemeClr val="accent3">
                  <a:lumMod val="75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Audioteca</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CuadroTexto 2"/>
          <p:cNvSpPr txBox="1"/>
          <p:nvPr/>
        </p:nvSpPr>
        <p:spPr>
          <a:xfrm>
            <a:off x="3486150" y="2051050"/>
            <a:ext cx="45719" cy="307777"/>
          </a:xfrm>
          <a:prstGeom prst="rect">
            <a:avLst/>
          </a:prstGeom>
          <a:noFill/>
        </p:spPr>
        <p:txBody>
          <a:bodyPr wrap="square" rtlCol="0">
            <a:spAutoFit/>
          </a:bodyPr>
          <a:lstStyle/>
          <a:p>
            <a:endParaRPr lang="es-ES"/>
          </a:p>
        </p:txBody>
      </p:sp>
      <p:pic>
        <p:nvPicPr>
          <p:cNvPr id="12" name="Imagen 11" descr="Una captura de pantalla de un celular&#10;&#10;Descripción generada automáticamente">
            <a:extLst>
              <a:ext uri="{FF2B5EF4-FFF2-40B4-BE49-F238E27FC236}">
                <a16:creationId xmlns:a16="http://schemas.microsoft.com/office/drawing/2014/main" id="{9F3844FE-9177-4FA4-9E3F-48DC11309D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198" y="1356801"/>
            <a:ext cx="6559064" cy="3489520"/>
          </a:xfrm>
          <a:prstGeom prst="rect">
            <a:avLst/>
          </a:prstGeom>
        </p:spPr>
      </p:pic>
    </p:spTree>
    <p:extLst>
      <p:ext uri="{BB962C8B-B14F-4D97-AF65-F5344CB8AC3E}">
        <p14:creationId xmlns:p14="http://schemas.microsoft.com/office/powerpoint/2010/main" val="2150491556"/>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282</TotalTime>
  <Words>1175</Words>
  <Application>Microsoft Office PowerPoint</Application>
  <PresentationFormat>Presentación en pantalla (16:9)</PresentationFormat>
  <Paragraphs>248</Paragraphs>
  <Slides>48</Slides>
  <Notes>47</Notes>
  <HiddenSlides>0</HiddenSlides>
  <MMClips>0</MMClips>
  <ScaleCrop>false</ScaleCrop>
  <HeadingPairs>
    <vt:vector size="6" baseType="variant">
      <vt:variant>
        <vt:lpstr>Fuentes usadas</vt:lpstr>
      </vt:variant>
      <vt:variant>
        <vt:i4>13</vt:i4>
      </vt:variant>
      <vt:variant>
        <vt:lpstr>Tema</vt:lpstr>
      </vt:variant>
      <vt:variant>
        <vt:i4>3</vt:i4>
      </vt:variant>
      <vt:variant>
        <vt:lpstr>Títulos de diapositiva</vt:lpstr>
      </vt:variant>
      <vt:variant>
        <vt:i4>48</vt:i4>
      </vt:variant>
    </vt:vector>
  </HeadingPairs>
  <TitlesOfParts>
    <vt:vector size="64" baseType="lpstr">
      <vt:lpstr>Roboto Medium</vt:lpstr>
      <vt:lpstr>Proxima Nova Semibold</vt:lpstr>
      <vt:lpstr>Didact Gothic</vt:lpstr>
      <vt:lpstr>Calibri</vt:lpstr>
      <vt:lpstr>Amatic SC</vt:lpstr>
      <vt:lpstr>Monoton</vt:lpstr>
      <vt:lpstr>Roboto Thin</vt:lpstr>
      <vt:lpstr>Arial</vt:lpstr>
      <vt:lpstr>Proxima Nova</vt:lpstr>
      <vt:lpstr>Roboto Mono Regular</vt:lpstr>
      <vt:lpstr>Bree Serif</vt:lpstr>
      <vt:lpstr>Roboto Black</vt:lpstr>
      <vt:lpstr>Roboto Light</vt:lpstr>
      <vt:lpstr>WEB PROPOSAL</vt:lpstr>
      <vt:lpstr>SlidesGo Final Pages</vt:lpstr>
      <vt:lpstr>Slidesgo Final Pages</vt:lpstr>
      <vt:lpstr>Presentación de PowerPoint</vt:lpstr>
      <vt:lpstr>TABLE OF CONTENTS</vt:lpstr>
      <vt:lpstr>Está compuesta por las tablas users y canciones.</vt:lpstr>
      <vt:lpstr>Presentación de PowerPoint</vt:lpstr>
      <vt:lpstr>Implementación en JamBoree</vt:lpstr>
      <vt:lpstr>Lectura del tema</vt:lpstr>
      <vt:lpstr>ACCIONES TRAS CARGA</vt:lpstr>
      <vt:lpstr>FUNCIONALIDAD EN FORO/AUDIOTECA</vt:lpstr>
      <vt:lpstr>Audioteca</vt:lpstr>
      <vt:lpstr>Listado canciones</vt:lpstr>
      <vt:lpstr>Foro</vt:lpstr>
      <vt:lpstr>Filtro Foro</vt:lpstr>
      <vt:lpstr>Hits del momento</vt:lpstr>
      <vt:lpstr>Ayuda</vt:lpstr>
      <vt:lpstr>Mi perfil</vt:lpstr>
      <vt:lpstr>Cerrar sesión y cambiar contraseña</vt:lpstr>
      <vt:lpstr>ABOUT THE PROJECT</vt:lpstr>
      <vt:lpstr>—SOMEONE FAMOUS</vt:lpstr>
      <vt:lpstr>NOW</vt:lpstr>
      <vt:lpstr>FUTURE</vt:lpstr>
      <vt:lpstr>OUR GOALS</vt:lpstr>
      <vt:lpstr>PREDICTED RESULTS</vt:lpstr>
      <vt:lpstr>SNEAK PEEK</vt:lpstr>
      <vt:lpstr>A VIDEO IS A GOOD IDEA</vt:lpstr>
      <vt:lpstr>PROJECT STAGES</vt:lpstr>
      <vt:lpstr>OUR TIMELINE</vt:lpstr>
      <vt:lpstr>OUR PARTNERS</vt:lpstr>
      <vt:lpstr>THE TEAM</vt:lpstr>
      <vt:lpstr>THANKS!</vt:lpstr>
      <vt:lpstr>CREDITS</vt:lpstr>
      <vt:lpstr>RESOURCES</vt:lpstr>
      <vt:lpstr>Instructions for use</vt:lpstr>
      <vt:lpstr>Fonts &amp; colors used</vt:lpstr>
      <vt:lpstr>Storyset</vt:lpstr>
      <vt:lpstr>Use our editable graphic resources... </vt:lpstr>
      <vt:lpstr>Presentación de PowerPoint</vt:lpstr>
      <vt:lpstr>Presentación de PowerPoint</vt:lpstr>
      <vt:lpstr>Presentación de PowerPoint</vt:lpstr>
      <vt:lpstr>Presentación de PowerPoint</vt:lpstr>
      <vt:lpstr>Presentación de PowerPoint</vt:lpstr>
      <vt:lpstr>...and our sets of editable icons</vt:lpstr>
      <vt:lpstr>Educational Icons</vt:lpstr>
      <vt:lpstr>Business Icons</vt:lpstr>
      <vt:lpstr>Help &amp; Support Icons</vt:lpstr>
      <vt:lpstr>Creative Process Icons</vt:lpstr>
      <vt:lpstr>Nature Icons</vt:lpstr>
      <vt:lpstr>SEO &amp; Marketing Icons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IVÁN</cp:lastModifiedBy>
  <cp:revision>24</cp:revision>
  <dcterms:modified xsi:type="dcterms:W3CDTF">2021-06-20T12:10:43Z</dcterms:modified>
</cp:coreProperties>
</file>